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4"/>
    <p:sldMasterId id="2147483710" r:id="rId5"/>
    <p:sldMasterId id="214748371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Libre Franklin"/>
      <p:regular r:id="rId28"/>
      <p:bold r:id="rId29"/>
      <p:italic r:id="rId30"/>
      <p:boldItalic r:id="rId31"/>
    </p:embeddedFont>
    <p:embeddedFont>
      <p:font typeface="Roboto"/>
      <p:regular r:id="rId32"/>
      <p:bold r:id="rId33"/>
      <p:italic r:id="rId34"/>
      <p:boldItalic r:id="rId35"/>
    </p:embeddedFont>
    <p:embeddedFont>
      <p:font typeface="Libre Franklin Medium"/>
      <p:regular r:id="rId36"/>
      <p:bold r:id="rId37"/>
      <p:italic r:id="rId38"/>
      <p:boldItalic r:id="rId39"/>
    </p:embeddedFont>
    <p:embeddedFont>
      <p:font typeface="Open Sans Light"/>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regular.fntdata"/><Relationship Id="rId20" Type="http://schemas.openxmlformats.org/officeDocument/2006/relationships/slide" Target="slides/slide13.xml"/><Relationship Id="rId42" Type="http://schemas.openxmlformats.org/officeDocument/2006/relationships/font" Target="fonts/OpenSansLight-italic.fntdata"/><Relationship Id="rId41" Type="http://schemas.openxmlformats.org/officeDocument/2006/relationships/font" Target="fonts/OpenSansLight-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OpenSansLight-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font" Target="fonts/LibreFranklin-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ibreFranklin-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ibreFranklin-boldItalic.fntdata"/><Relationship Id="rId30" Type="http://schemas.openxmlformats.org/officeDocument/2006/relationships/font" Target="fonts/LibreFranklin-italic.fntdata"/><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LibreFranklinMedium-bold.fntdata"/><Relationship Id="rId14" Type="http://schemas.openxmlformats.org/officeDocument/2006/relationships/slide" Target="slides/slide7.xml"/><Relationship Id="rId36" Type="http://schemas.openxmlformats.org/officeDocument/2006/relationships/font" Target="fonts/LibreFranklinMedium-regular.fntdata"/><Relationship Id="rId17" Type="http://schemas.openxmlformats.org/officeDocument/2006/relationships/slide" Target="slides/slide10.xml"/><Relationship Id="rId39" Type="http://schemas.openxmlformats.org/officeDocument/2006/relationships/font" Target="fonts/LibreFranklinMedium-boldItalic.fntdata"/><Relationship Id="rId16" Type="http://schemas.openxmlformats.org/officeDocument/2006/relationships/slide" Target="slides/slide9.xml"/><Relationship Id="rId38" Type="http://schemas.openxmlformats.org/officeDocument/2006/relationships/font" Target="fonts/LibreFranklinMedium-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cbb22c99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cbb22c99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 Facilitator </a:t>
            </a:r>
            <a:endParaRPr/>
          </a:p>
          <a:p>
            <a:pPr indent="0" lvl="0" marL="0" rtl="0" algn="l">
              <a:spcBef>
                <a:spcPts val="0"/>
              </a:spcBef>
              <a:spcAft>
                <a:spcPts val="0"/>
              </a:spcAft>
              <a:buNone/>
            </a:pPr>
            <a:r>
              <a:rPr lang="en"/>
              <a:t>1 minute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a:t>
            </a:r>
            <a:endParaRPr/>
          </a:p>
          <a:p>
            <a:pPr indent="0" lvl="0" marL="0" rtl="0" algn="l">
              <a:spcBef>
                <a:spcPts val="0"/>
              </a:spcBef>
              <a:spcAft>
                <a:spcPts val="0"/>
              </a:spcAft>
              <a:buNone/>
            </a:pPr>
            <a:r>
              <a:rPr lang="en"/>
              <a:t>Start by introducing yourself </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lang="en" sz="1100">
                <a:latin typeface="Arial"/>
                <a:ea typeface="Arial"/>
                <a:cs typeface="Arial"/>
                <a:sym typeface="Arial"/>
              </a:rPr>
              <a:t>Due to federally mandated work requirements, volunteer organizations will be asked to track or verify the participation of your volunteers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 sz="1100">
                <a:latin typeface="Arial"/>
                <a:ea typeface="Arial"/>
                <a:cs typeface="Arial"/>
                <a:sym typeface="Arial"/>
              </a:rPr>
              <a:t>This session is an opportunity to…</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 sz="1100">
                <a:latin typeface="Arial"/>
                <a:ea typeface="Arial"/>
                <a:cs typeface="Arial"/>
                <a:sym typeface="Arial"/>
              </a:rPr>
              <a:t>Learn what you’re already doing and how it's working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 sz="1100">
                <a:latin typeface="Arial"/>
                <a:ea typeface="Arial"/>
                <a:cs typeface="Arial"/>
                <a:sym typeface="Arial"/>
              </a:rPr>
              <a:t>Talk honestly about what is realistic for technology for your organization and the people you serve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 sz="1100">
                <a:latin typeface="Arial"/>
                <a:ea typeface="Arial"/>
                <a:cs typeface="Arial"/>
                <a:sym typeface="Arial"/>
              </a:rPr>
              <a:t>Learn what challenges could arise with the upcoming work requirements related to tech</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 sz="1100">
                <a:latin typeface="Arial"/>
                <a:ea typeface="Arial"/>
                <a:cs typeface="Arial"/>
                <a:sym typeface="Arial"/>
              </a:rPr>
              <a:t>We want to help you understand the changes that are coming, as well as understand what is most needed to create a system that meets the needs of organizations like yours as well as medicaid members.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 sz="1100">
                <a:latin typeface="Arial"/>
                <a:ea typeface="Arial"/>
                <a:cs typeface="Arial"/>
                <a:sym typeface="Arial"/>
              </a:rPr>
              <a:t>Your input will help shape solutions that are practical, equitable, and aligned with how community organizations actually operate.</a:t>
            </a:r>
            <a:endParaRPr sz="11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cbb22c9989_0_1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cbb22c9989_0_14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CACP is helping HCPF to strengthen how Medicaid members receive information from the Medicaid ecosystem. This work will be informed by the feedback from Medicaid members and key organizational partners.</a:t>
            </a:r>
            <a:endParaRPr/>
          </a:p>
        </p:txBody>
      </p:sp>
      <p:sp>
        <p:nvSpPr>
          <p:cNvPr id="466" name="Google Shape;466;g3cbb22c9989_0_14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de2ce001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de2ce001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Prime Health </a:t>
            </a:r>
            <a:endParaRPr/>
          </a:p>
          <a:p>
            <a:pPr indent="0" lvl="0" marL="0" rtl="0" algn="l">
              <a:spcBef>
                <a:spcPts val="0"/>
              </a:spcBef>
              <a:spcAft>
                <a:spcPts val="0"/>
              </a:spcAft>
              <a:buNone/>
            </a:pPr>
            <a:r>
              <a:rPr lang="en"/>
              <a:t>1 minute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cbb22c9989_0_1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cbb22c9989_0_1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 Health </a:t>
            </a:r>
            <a:endParaRPr/>
          </a:p>
          <a:p>
            <a:pPr indent="0" lvl="0" marL="0" rtl="0" algn="l">
              <a:spcBef>
                <a:spcPts val="0"/>
              </a:spcBef>
              <a:spcAft>
                <a:spcPts val="0"/>
              </a:spcAft>
              <a:buClr>
                <a:schemeClr val="dk1"/>
              </a:buClr>
              <a:buSzPts val="1100"/>
              <a:buFont typeface="Arial"/>
              <a:buNone/>
            </a:pPr>
            <a:r>
              <a:rPr lang="en"/>
              <a:t>1 minute</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cbb22c9989_0_1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cbb22c9989_0_1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Prime Health </a:t>
            </a:r>
            <a:endParaRPr/>
          </a:p>
          <a:p>
            <a:pPr indent="0" lvl="0" marL="0" rtl="0" algn="l">
              <a:spcBef>
                <a:spcPts val="0"/>
              </a:spcBef>
              <a:spcAft>
                <a:spcPts val="0"/>
              </a:spcAft>
              <a:buNone/>
            </a:pPr>
            <a:r>
              <a:rPr lang="en"/>
              <a:t>2 minutes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86fb5963fa_0_18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86fb5963fa_0_18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 Health</a:t>
            </a:r>
            <a:endParaRPr/>
          </a:p>
          <a:p>
            <a:pPr indent="0" lvl="0" marL="0" rtl="0" algn="l">
              <a:spcBef>
                <a:spcPts val="0"/>
              </a:spcBef>
              <a:spcAft>
                <a:spcPts val="0"/>
              </a:spcAft>
              <a:buNone/>
            </a:pPr>
            <a:r>
              <a:rPr lang="en"/>
              <a:t>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 Be sure to add, we are going to give an overview of the current situation but these are provided by HCPF and any additional questions or information you need about the specifics of the changing laws should be asked of HCPF, more info on who to ask is at the end of the meeting</a:t>
            </a:r>
            <a:endParaRPr/>
          </a:p>
        </p:txBody>
      </p:sp>
      <p:sp>
        <p:nvSpPr>
          <p:cNvPr id="509" name="Google Shape;509;g386fb5963fa_0_188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86fb5963fa_0_2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86fb5963fa_0_2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round 2 of the challenge</a:t>
            </a:r>
            <a:endParaRPr/>
          </a:p>
          <a:p>
            <a:pPr indent="0" lvl="0" marL="0" rtl="0" algn="l">
              <a:spcBef>
                <a:spcPts val="0"/>
              </a:spcBef>
              <a:spcAft>
                <a:spcPts val="0"/>
              </a:spcAft>
              <a:buNone/>
            </a:pPr>
            <a:r>
              <a:rPr lang="en"/>
              <a:t>Step 1 - longer versions of speed networking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cbb22c9989_0_2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cbb22c9989_0_2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round 2 of the challenge</a:t>
            </a:r>
            <a:endParaRPr/>
          </a:p>
          <a:p>
            <a:pPr indent="0" lvl="0" marL="0" rtl="0" algn="l">
              <a:spcBef>
                <a:spcPts val="0"/>
              </a:spcBef>
              <a:spcAft>
                <a:spcPts val="0"/>
              </a:spcAft>
              <a:buNone/>
            </a:pPr>
            <a:r>
              <a:rPr lang="en"/>
              <a:t>Step 1 - longer versions of speed networking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cbb22c9989_0_2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cbb22c9989_0_2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round 2 of the challenge</a:t>
            </a:r>
            <a:endParaRPr/>
          </a:p>
          <a:p>
            <a:pPr indent="0" lvl="0" marL="0" rtl="0" algn="l">
              <a:spcBef>
                <a:spcPts val="0"/>
              </a:spcBef>
              <a:spcAft>
                <a:spcPts val="0"/>
              </a:spcAft>
              <a:buNone/>
            </a:pPr>
            <a:r>
              <a:rPr lang="en"/>
              <a:t>Step 1 - longer versions of speed networking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86fb5963fa_0_2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86fb5963fa_0_2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86fb5963fa_0_2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86fb5963fa_0_2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de2ce00147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600"/>
              </a:spcBef>
              <a:spcAft>
                <a:spcPts val="0"/>
              </a:spcAft>
              <a:buClr>
                <a:schemeClr val="dk1"/>
              </a:buClr>
              <a:buSzPts val="1100"/>
              <a:buFont typeface="Arial"/>
              <a:buNone/>
            </a:pPr>
            <a:r>
              <a:rPr lang="en" sz="2000">
                <a:solidFill>
                  <a:srgbClr val="0E2B4D"/>
                </a:solidFill>
                <a:highlight>
                  <a:schemeClr val="lt1"/>
                </a:highlight>
                <a:latin typeface="Libre Franklin"/>
                <a:ea typeface="Libre Franklin"/>
                <a:cs typeface="Libre Franklin"/>
                <a:sym typeface="Libre Franklin"/>
              </a:rPr>
              <a:t>The California Health Care Foundation is dedicated to advancing meaningful, measurable improvements in the way the health care delivery system provides care to the people of California, particularly those with low incomes and those whose needs are not well served by the status quo. We work to ensure that people have access to the care they need, when they need it, at a price they can afford. </a:t>
            </a:r>
            <a:endParaRPr sz="1600">
              <a:latin typeface="Libre Franklin Medium"/>
              <a:ea typeface="Libre Franklin Medium"/>
              <a:cs typeface="Libre Franklin Medium"/>
              <a:sym typeface="Libre Franklin Medium"/>
            </a:endParaRPr>
          </a:p>
          <a:p>
            <a:pPr indent="0" lvl="0" marL="0" rtl="0" algn="l">
              <a:lnSpc>
                <a:spcPct val="100000"/>
              </a:lnSpc>
              <a:spcBef>
                <a:spcPts val="0"/>
              </a:spcBef>
              <a:spcAft>
                <a:spcPts val="0"/>
              </a:spcAft>
              <a:buSzPts val="1400"/>
              <a:buNone/>
            </a:pPr>
            <a:r>
              <a:t/>
            </a:r>
            <a:endParaRPr/>
          </a:p>
        </p:txBody>
      </p:sp>
      <p:sp>
        <p:nvSpPr>
          <p:cNvPr id="393" name="Google Shape;393;g3de2ce00147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cbb22c9989_0_8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3cbb22c9989_0_8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53" name="Google Shape;553;g3cbb22c9989_0_8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de2ce00147_0_7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de2ce00147_0_7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de2ce00147_0_77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de2ce00147_0_7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de2ce00147_0_7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3de2ce00147_0_78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de2ce00147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de2ce00147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de2ce00147_0_112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de2ce00147_0_1125:notes"/>
          <p:cNvSpPr txBox="1"/>
          <p:nvPr>
            <p:ph idx="1" type="body"/>
          </p:nvPr>
        </p:nvSpPr>
        <p:spPr>
          <a:xfrm>
            <a:off x="365263" y="3803373"/>
            <a:ext cx="6127500" cy="45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0" lang="en"/>
              <a:t>As you see, se are federally mandated to achieve a great amount in a very short period of time, and much of what H.R. 1 requires is not up for negotiation.</a:t>
            </a:r>
            <a:endParaRPr b="0"/>
          </a:p>
          <a:p>
            <a:pPr indent="-298450" lvl="0" marL="457200" rtl="0" algn="l">
              <a:spcBef>
                <a:spcPts val="0"/>
              </a:spcBef>
              <a:spcAft>
                <a:spcPts val="0"/>
              </a:spcAft>
              <a:buSzPts val="1100"/>
              <a:buChar char="●"/>
            </a:pPr>
            <a:r>
              <a:rPr b="0" lang="en"/>
              <a:t>We know we are stronger together! We want your input, and are identifying areas where stakeholders can influence decisions</a:t>
            </a:r>
            <a:endParaRPr b="0"/>
          </a:p>
          <a:p>
            <a:pPr indent="-298450" lvl="0" marL="457200" rtl="0" algn="l">
              <a:spcBef>
                <a:spcPts val="0"/>
              </a:spcBef>
              <a:spcAft>
                <a:spcPts val="0"/>
              </a:spcAft>
              <a:buSzPts val="1100"/>
              <a:buChar char="●"/>
            </a:pPr>
            <a:r>
              <a:rPr b="0" lang="en"/>
              <a:t>If you have questions or comments after this session, please visit our webpages that have detailed information and reach out to our HR1 team. Engagement opportunities are being announced through the At a Glance newsletter so make sure you are signed up. </a:t>
            </a:r>
            <a:endParaRPr b="0"/>
          </a:p>
          <a:p>
            <a:pPr indent="-298450" lvl="0" marL="457200" rtl="0" algn="l">
              <a:spcBef>
                <a:spcPts val="0"/>
              </a:spcBef>
              <a:spcAft>
                <a:spcPts val="0"/>
              </a:spcAft>
              <a:buSzPts val="1100"/>
              <a:buChar char="●"/>
            </a:pPr>
            <a:r>
              <a:rPr b="0" lang="en"/>
              <a:t>Thank you, and we look forward to connecting in the future!</a:t>
            </a:r>
            <a:endParaRPr b="0"/>
          </a:p>
          <a:p>
            <a:pPr indent="0" lvl="0" marL="0" rtl="0" algn="l">
              <a:spcBef>
                <a:spcPts val="0"/>
              </a:spcBef>
              <a:spcAft>
                <a:spcPts val="0"/>
              </a:spcAft>
              <a:buNone/>
            </a:pPr>
            <a:r>
              <a:t/>
            </a:r>
            <a:endParaRPr b="0"/>
          </a:p>
        </p:txBody>
      </p:sp>
      <p:sp>
        <p:nvSpPr>
          <p:cNvPr id="423" name="Google Shape;423;g3de2ce00147_0_1125:notes"/>
          <p:cNvSpPr txBox="1"/>
          <p:nvPr>
            <p:ph idx="12" type="sldNum"/>
          </p:nvPr>
        </p:nvSpPr>
        <p:spPr>
          <a:xfrm>
            <a:off x="3520937" y="8499614"/>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86fb5963fa_0_1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86fb5963fa_0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 Health </a:t>
            </a:r>
            <a:endParaRPr/>
          </a:p>
          <a:p>
            <a:pPr indent="0" lvl="0" marL="0" rtl="0" algn="l">
              <a:spcBef>
                <a:spcPts val="0"/>
              </a:spcBef>
              <a:spcAft>
                <a:spcPts val="0"/>
              </a:spcAft>
              <a:buClr>
                <a:schemeClr val="dk1"/>
              </a:buClr>
              <a:buSzPts val="1100"/>
              <a:buFont typeface="Arial"/>
              <a:buNone/>
            </a:pPr>
            <a:r>
              <a:rPr lang="en"/>
              <a:t>1 minute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86fb5963fa_0_7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86fb5963fa_0_7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386fb5963fa_0_70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cbb22c9989_0_1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cbb22c9989_0_1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Prime Health </a:t>
            </a:r>
            <a:endParaRPr/>
          </a:p>
          <a:p>
            <a:pPr indent="0" lvl="0" marL="0" rtl="0" algn="l">
              <a:spcBef>
                <a:spcPts val="0"/>
              </a:spcBef>
              <a:spcAft>
                <a:spcPts val="0"/>
              </a:spcAft>
              <a:buNone/>
            </a:pPr>
            <a:r>
              <a:rPr lang="en"/>
              <a:t>1 minute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mt="87000"/>
          </a:blip>
          <a:srcRect b="0" l="0" r="0" t="0"/>
          <a:stretch/>
        </p:blipFill>
        <p:spPr>
          <a:xfrm>
            <a:off x="-47681" y="-32246"/>
            <a:ext cx="9239364" cy="5207992"/>
          </a:xfrm>
          <a:prstGeom prst="rect">
            <a:avLst/>
          </a:prstGeom>
          <a:solidFill>
            <a:schemeClr val="dk2"/>
          </a:solidFill>
          <a:ln>
            <a:noFill/>
          </a:ln>
        </p:spPr>
      </p:pic>
      <p:sp>
        <p:nvSpPr>
          <p:cNvPr id="52" name="Google Shape;52;p13"/>
          <p:cNvSpPr txBox="1"/>
          <p:nvPr>
            <p:ph type="ctrTitle"/>
          </p:nvPr>
        </p:nvSpPr>
        <p:spPr>
          <a:xfrm>
            <a:off x="342900" y="2571750"/>
            <a:ext cx="6858000" cy="58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13"/>
          <p:cNvSpPr txBox="1"/>
          <p:nvPr>
            <p:ph idx="1" type="subTitle"/>
          </p:nvPr>
        </p:nvSpPr>
        <p:spPr>
          <a:xfrm>
            <a:off x="342900" y="3559435"/>
            <a:ext cx="6858000" cy="3927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800"/>
              <a:buNone/>
              <a:defRPr b="1" i="0" sz="18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cxnSp>
        <p:nvCxnSpPr>
          <p:cNvPr id="54" name="Google Shape;54;p13"/>
          <p:cNvCxnSpPr/>
          <p:nvPr/>
        </p:nvCxnSpPr>
        <p:spPr>
          <a:xfrm>
            <a:off x="342900" y="3356663"/>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55" name="Google Shape;55;p13"/>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6" name="Google Shape;56;p13"/>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pic>
        <p:nvPicPr>
          <p:cNvPr descr="Text&#10;&#10;Description automatically generated" id="57" name="Google Shape;57;p13"/>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2">
            <a:alphaModFix/>
          </a:blip>
          <a:srcRect b="0" l="0" r="0" t="0"/>
          <a:stretch/>
        </p:blipFill>
        <p:spPr>
          <a:xfrm>
            <a:off x="-47681" y="-32246"/>
            <a:ext cx="9239364" cy="5207992"/>
          </a:xfrm>
          <a:prstGeom prst="rect">
            <a:avLst/>
          </a:prstGeom>
          <a:noFill/>
          <a:ln>
            <a:noFill/>
          </a:ln>
        </p:spPr>
      </p:pic>
      <p:cxnSp>
        <p:nvCxnSpPr>
          <p:cNvPr id="60" name="Google Shape;60;p14"/>
          <p:cNvCxnSpPr/>
          <p:nvPr/>
        </p:nvCxnSpPr>
        <p:spPr>
          <a:xfrm>
            <a:off x="1143000" y="2672606"/>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61" name="Google Shape;61;p14"/>
          <p:cNvSpPr txBox="1"/>
          <p:nvPr>
            <p:ph type="ctrTitle"/>
          </p:nvPr>
        </p:nvSpPr>
        <p:spPr>
          <a:xfrm>
            <a:off x="1143000" y="1887694"/>
            <a:ext cx="6858000" cy="582000"/>
          </a:xfrm>
          <a:prstGeom prst="rect">
            <a:avLst/>
          </a:prstGeom>
          <a:noFill/>
          <a:ln>
            <a:noFill/>
          </a:ln>
        </p:spPr>
        <p:txBody>
          <a:bodyPr anchorCtr="0" anchor="b" bIns="34275" lIns="68575" spcFirstLastPara="1" rIns="68575" wrap="square" tIns="34275">
            <a:normAutofit/>
          </a:bodyPr>
          <a:lstStyle>
            <a:lvl1pPr lvl="0" algn="ctr">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2" name="Google Shape;62;p14"/>
          <p:cNvSpPr txBox="1"/>
          <p:nvPr>
            <p:ph idx="1" type="subTitle"/>
          </p:nvPr>
        </p:nvSpPr>
        <p:spPr>
          <a:xfrm>
            <a:off x="1143000" y="2875379"/>
            <a:ext cx="6858000" cy="392700"/>
          </a:xfrm>
          <a:prstGeom prst="rect">
            <a:avLst/>
          </a:prstGeom>
          <a:noFill/>
          <a:ln>
            <a:noFill/>
          </a:ln>
        </p:spPr>
        <p:txBody>
          <a:bodyPr anchorCtr="0" anchor="t" bIns="34275" lIns="68575" spcFirstLastPara="1" rIns="68575" wrap="square" tIns="34275">
            <a:normAutofit/>
          </a:bodyPr>
          <a:lstStyle>
            <a:lvl1pPr lvl="0" algn="ctr">
              <a:lnSpc>
                <a:spcPct val="120000"/>
              </a:lnSpc>
              <a:spcBef>
                <a:spcPts val="500"/>
              </a:spcBef>
              <a:spcAft>
                <a:spcPts val="0"/>
              </a:spcAft>
              <a:buSzPts val="1800"/>
              <a:buNone/>
              <a:defRPr b="1" i="0" sz="1800">
                <a:solidFill>
                  <a:srgbClr val="19D3C5"/>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descr="Text&#10;&#10;Description automatically generated" id="63" name="Google Shape;63;p14"/>
          <p:cNvPicPr preferRelativeResize="0"/>
          <p:nvPr/>
        </p:nvPicPr>
        <p:blipFill rotWithShape="1">
          <a:blip r:embed="rId3">
            <a:alphaModFix/>
          </a:blip>
          <a:srcRect b="0" l="0" r="0" t="0"/>
          <a:stretch/>
        </p:blipFill>
        <p:spPr>
          <a:xfrm>
            <a:off x="3481754" y="3620380"/>
            <a:ext cx="2180493" cy="60151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 Content" showMasterSp="0">
  <p:cSld name="Callout + Content">
    <p:spTree>
      <p:nvGrpSpPr>
        <p:cNvPr id="64" name="Shape 64"/>
        <p:cNvGrpSpPr/>
        <p:nvPr/>
      </p:nvGrpSpPr>
      <p:grpSpPr>
        <a:xfrm>
          <a:off x="0" y="0"/>
          <a:ext cx="0" cy="0"/>
          <a:chOff x="0" y="0"/>
          <a:chExt cx="0" cy="0"/>
        </a:xfrm>
      </p:grpSpPr>
      <p:sp>
        <p:nvSpPr>
          <p:cNvPr id="65" name="Google Shape;65;p15"/>
          <p:cNvSpPr txBox="1"/>
          <p:nvPr>
            <p:ph idx="1" type="body"/>
          </p:nvPr>
        </p:nvSpPr>
        <p:spPr>
          <a:xfrm>
            <a:off x="4572000" y="1359977"/>
            <a:ext cx="4209900" cy="311910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500"/>
              </a:spcBef>
              <a:spcAft>
                <a:spcPts val="0"/>
              </a:spcAft>
              <a:buSzPts val="1200"/>
              <a:buNone/>
              <a:defRPr>
                <a:solidFill>
                  <a:schemeClr val="dk1"/>
                </a:solidFil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6" name="Google Shape;66;p15"/>
          <p:cNvSpPr txBox="1"/>
          <p:nvPr>
            <p:ph idx="2" type="subTitle"/>
          </p:nvPr>
        </p:nvSpPr>
        <p:spPr>
          <a:xfrm>
            <a:off x="4575486" y="777874"/>
            <a:ext cx="42258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sp>
        <p:nvSpPr>
          <p:cNvPr id="67" name="Google Shape;67;p15"/>
          <p:cNvSpPr txBox="1"/>
          <p:nvPr>
            <p:ph type="title"/>
          </p:nvPr>
        </p:nvSpPr>
        <p:spPr>
          <a:xfrm>
            <a:off x="4572000" y="349554"/>
            <a:ext cx="42099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68" name="Google Shape;68;p15"/>
          <p:cNvPicPr preferRelativeResize="0"/>
          <p:nvPr/>
        </p:nvPicPr>
        <p:blipFill rotWithShape="1">
          <a:blip r:embed="rId2">
            <a:alphaModFix/>
          </a:blip>
          <a:srcRect b="0" l="45973" r="3821" t="-351"/>
          <a:stretch/>
        </p:blipFill>
        <p:spPr>
          <a:xfrm>
            <a:off x="-718336" y="-45517"/>
            <a:ext cx="4621800" cy="5207100"/>
          </a:xfrm>
          <a:prstGeom prst="parallelogram">
            <a:avLst>
              <a:gd fmla="val 13836" name="adj"/>
            </a:avLst>
          </a:prstGeom>
          <a:noFill/>
          <a:ln>
            <a:noFill/>
          </a:ln>
        </p:spPr>
      </p:pic>
      <p:pic>
        <p:nvPicPr>
          <p:cNvPr descr="Text&#10;&#10;Description automatically generated" id="69" name="Google Shape;69;p15"/>
          <p:cNvPicPr preferRelativeResize="0"/>
          <p:nvPr/>
        </p:nvPicPr>
        <p:blipFill rotWithShape="1">
          <a:blip r:embed="rId3">
            <a:alphaModFix/>
          </a:blip>
          <a:srcRect b="0" l="0" r="0" t="0"/>
          <a:stretch/>
        </p:blipFill>
        <p:spPr>
          <a:xfrm>
            <a:off x="6908531" y="4845112"/>
            <a:ext cx="1274250" cy="302422"/>
          </a:xfrm>
          <a:prstGeom prst="rect">
            <a:avLst/>
          </a:prstGeom>
          <a:noFill/>
          <a:ln>
            <a:noFill/>
          </a:ln>
        </p:spPr>
      </p:pic>
      <p:sp>
        <p:nvSpPr>
          <p:cNvPr id="70" name="Google Shape;70;p15"/>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5"/>
          <p:cNvSpPr txBox="1"/>
          <p:nvPr>
            <p:ph idx="11" type="ftr"/>
          </p:nvPr>
        </p:nvSpPr>
        <p:spPr>
          <a:xfrm>
            <a:off x="3629025" y="4829175"/>
            <a:ext cx="32208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72" name="Google Shape;72;p15"/>
          <p:cNvSpPr txBox="1"/>
          <p:nvPr>
            <p:ph idx="3" type="body"/>
          </p:nvPr>
        </p:nvSpPr>
        <p:spPr>
          <a:xfrm>
            <a:off x="342900" y="1391840"/>
            <a:ext cx="2823900" cy="2359800"/>
          </a:xfrm>
          <a:prstGeom prst="rect">
            <a:avLst/>
          </a:prstGeom>
          <a:noFill/>
          <a:ln>
            <a:noFill/>
          </a:ln>
        </p:spPr>
        <p:txBody>
          <a:bodyPr anchorCtr="0" anchor="ctr" bIns="34275" lIns="68575" spcFirstLastPara="1" rIns="68575" wrap="square" tIns="34275">
            <a:normAutofit/>
          </a:bodyPr>
          <a:lstStyle>
            <a:lvl1pPr indent="-228600" lvl="0" marL="457200" algn="l">
              <a:lnSpc>
                <a:spcPct val="120000"/>
              </a:lnSpc>
              <a:spcBef>
                <a:spcPts val="500"/>
              </a:spcBef>
              <a:spcAft>
                <a:spcPts val="0"/>
              </a:spcAft>
              <a:buSzPts val="2100"/>
              <a:buNone/>
              <a:defRPr b="1" i="0" sz="21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1100"/>
              <a:buNone/>
              <a:defRPr>
                <a:solidFill>
                  <a:schemeClr val="lt1"/>
                </a:solidFill>
                <a:latin typeface="Arial"/>
                <a:ea typeface="Arial"/>
                <a:cs typeface="Arial"/>
                <a:sym typeface="Arial"/>
              </a:defRPr>
            </a:lvl2pPr>
            <a:lvl3pPr indent="-228600" lvl="2" marL="1371600" algn="l">
              <a:lnSpc>
                <a:spcPct val="120000"/>
              </a:lnSpc>
              <a:spcBef>
                <a:spcPts val="500"/>
              </a:spcBef>
              <a:spcAft>
                <a:spcPts val="0"/>
              </a:spcAft>
              <a:buSzPts val="900"/>
              <a:buNone/>
              <a:defRPr>
                <a:solidFill>
                  <a:schemeClr val="lt1"/>
                </a:solidFill>
                <a:latin typeface="Arial"/>
                <a:ea typeface="Arial"/>
                <a:cs typeface="Arial"/>
                <a:sym typeface="Arial"/>
              </a:defRPr>
            </a:lvl3pPr>
            <a:lvl4pPr indent="-228600" lvl="3" marL="1828800" algn="l">
              <a:lnSpc>
                <a:spcPct val="120000"/>
              </a:lnSpc>
              <a:spcBef>
                <a:spcPts val="500"/>
              </a:spcBef>
              <a:spcAft>
                <a:spcPts val="0"/>
              </a:spcAft>
              <a:buSzPts val="800"/>
              <a:buNone/>
              <a:defRPr>
                <a:solidFill>
                  <a:schemeClr val="lt1"/>
                </a:solidFill>
                <a:latin typeface="Arial"/>
                <a:ea typeface="Arial"/>
                <a:cs typeface="Arial"/>
                <a:sym typeface="Arial"/>
              </a:defRPr>
            </a:lvl4pPr>
            <a:lvl5pPr indent="-228600" lvl="4" marL="2286000" algn="l">
              <a:lnSpc>
                <a:spcPct val="120000"/>
              </a:lnSpc>
              <a:spcBef>
                <a:spcPts val="500"/>
              </a:spcBef>
              <a:spcAft>
                <a:spcPts val="0"/>
              </a:spcAft>
              <a:buSzPts val="800"/>
              <a:buNone/>
              <a:defRPr>
                <a:solidFill>
                  <a:schemeClr val="lt1"/>
                </a:solidFill>
                <a:latin typeface="Arial"/>
                <a:ea typeface="Arial"/>
                <a:cs typeface="Arial"/>
                <a:sym typeface="Arial"/>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2">
            <a:alphaModFix amt="87000"/>
          </a:blip>
          <a:srcRect b="0" l="0" r="0" t="0"/>
          <a:stretch/>
        </p:blipFill>
        <p:spPr>
          <a:xfrm>
            <a:off x="-47681" y="-32246"/>
            <a:ext cx="9239364" cy="5207992"/>
          </a:xfrm>
          <a:prstGeom prst="rect">
            <a:avLst/>
          </a:prstGeom>
          <a:solidFill>
            <a:schemeClr val="dk2"/>
          </a:solidFill>
          <a:ln>
            <a:noFill/>
          </a:ln>
        </p:spPr>
      </p:pic>
      <p:sp>
        <p:nvSpPr>
          <p:cNvPr id="82" name="Google Shape;82;p17"/>
          <p:cNvSpPr txBox="1"/>
          <p:nvPr>
            <p:ph type="ctrTitle"/>
          </p:nvPr>
        </p:nvSpPr>
        <p:spPr>
          <a:xfrm>
            <a:off x="342900" y="2571750"/>
            <a:ext cx="6858000" cy="58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7"/>
          <p:cNvSpPr txBox="1"/>
          <p:nvPr>
            <p:ph idx="1" type="subTitle"/>
          </p:nvPr>
        </p:nvSpPr>
        <p:spPr>
          <a:xfrm>
            <a:off x="342900" y="3559435"/>
            <a:ext cx="6858000" cy="3927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800"/>
              <a:buNone/>
              <a:defRPr b="1" i="0" sz="18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84" name="Google Shape;84;p17"/>
          <p:cNvCxnSpPr/>
          <p:nvPr/>
        </p:nvCxnSpPr>
        <p:spPr>
          <a:xfrm>
            <a:off x="342900" y="3356663"/>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85" name="Google Shape;85;p17"/>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7"/>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pic>
        <p:nvPicPr>
          <p:cNvPr descr="Text&#10;&#10;Description automatically generated" id="87" name="Google Shape;87;p17"/>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A">
  <p:cSld name="Divider A">
    <p:spTree>
      <p:nvGrpSpPr>
        <p:cNvPr id="88" name="Shape 88"/>
        <p:cNvGrpSpPr/>
        <p:nvPr/>
      </p:nvGrpSpPr>
      <p:grpSpPr>
        <a:xfrm>
          <a:off x="0" y="0"/>
          <a:ext cx="0" cy="0"/>
          <a:chOff x="0" y="0"/>
          <a:chExt cx="0" cy="0"/>
        </a:xfrm>
      </p:grpSpPr>
      <p:pic>
        <p:nvPicPr>
          <p:cNvPr id="89" name="Google Shape;89;p18"/>
          <p:cNvPicPr preferRelativeResize="0"/>
          <p:nvPr/>
        </p:nvPicPr>
        <p:blipFill rotWithShape="1">
          <a:blip r:embed="rId2">
            <a:alphaModFix/>
          </a:blip>
          <a:srcRect b="0" l="0" r="0" t="0"/>
          <a:stretch/>
        </p:blipFill>
        <p:spPr>
          <a:xfrm>
            <a:off x="-47681" y="-32246"/>
            <a:ext cx="9239364" cy="5207992"/>
          </a:xfrm>
          <a:prstGeom prst="rect">
            <a:avLst/>
          </a:prstGeom>
          <a:noFill/>
          <a:ln>
            <a:noFill/>
          </a:ln>
        </p:spPr>
      </p:pic>
      <p:sp>
        <p:nvSpPr>
          <p:cNvPr id="90" name="Google Shape;90;p18"/>
          <p:cNvSpPr txBox="1"/>
          <p:nvPr>
            <p:ph type="ctrTitle"/>
          </p:nvPr>
        </p:nvSpPr>
        <p:spPr>
          <a:xfrm>
            <a:off x="342900" y="1786838"/>
            <a:ext cx="6858000" cy="58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91" name="Google Shape;91;p18"/>
          <p:cNvCxnSpPr/>
          <p:nvPr/>
        </p:nvCxnSpPr>
        <p:spPr>
          <a:xfrm>
            <a:off x="342900" y="2571750"/>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92" name="Google Shape;92;p18"/>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8"/>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Text&#10;&#10;Description automatically generated" id="94" name="Google Shape;94;p18"/>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
        <p:nvSpPr>
          <p:cNvPr id="95" name="Google Shape;95;p18"/>
          <p:cNvSpPr txBox="1"/>
          <p:nvPr>
            <p:ph idx="1" type="subTitle"/>
          </p:nvPr>
        </p:nvSpPr>
        <p:spPr>
          <a:xfrm>
            <a:off x="342900" y="2774522"/>
            <a:ext cx="6858000" cy="3927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800"/>
              <a:buNone/>
              <a:defRPr b="1" i="0" sz="18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
  <p:cSld name="Divider B">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b="0" l="0" r="0" t="0"/>
          <a:stretch/>
        </p:blipFill>
        <p:spPr>
          <a:xfrm>
            <a:off x="-47681" y="-32246"/>
            <a:ext cx="9239359" cy="5207992"/>
          </a:xfrm>
          <a:prstGeom prst="rect">
            <a:avLst/>
          </a:prstGeom>
          <a:noFill/>
          <a:ln>
            <a:noFill/>
          </a:ln>
        </p:spPr>
      </p:pic>
      <p:sp>
        <p:nvSpPr>
          <p:cNvPr id="98" name="Google Shape;98;p19"/>
          <p:cNvSpPr txBox="1"/>
          <p:nvPr>
            <p:ph type="ctrTitle"/>
          </p:nvPr>
        </p:nvSpPr>
        <p:spPr>
          <a:xfrm>
            <a:off x="342900" y="1786838"/>
            <a:ext cx="6858000" cy="58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9" name="Google Shape;99;p19"/>
          <p:cNvSpPr txBox="1"/>
          <p:nvPr>
            <p:ph idx="1" type="subTitle"/>
          </p:nvPr>
        </p:nvSpPr>
        <p:spPr>
          <a:xfrm>
            <a:off x="342900" y="2774522"/>
            <a:ext cx="6858000" cy="3927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800"/>
              <a:buNone/>
              <a:defRPr b="1" i="0" sz="18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100" name="Google Shape;100;p19"/>
          <p:cNvCxnSpPr/>
          <p:nvPr/>
        </p:nvCxnSpPr>
        <p:spPr>
          <a:xfrm>
            <a:off x="342900" y="2571750"/>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101" name="Google Shape;101;p19"/>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19"/>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Text&#10;&#10;Description automatically generated" id="103" name="Google Shape;103;p19"/>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C">
  <p:cSld name="Divider C">
    <p:spTree>
      <p:nvGrpSpPr>
        <p:cNvPr id="104" name="Shape 104"/>
        <p:cNvGrpSpPr/>
        <p:nvPr/>
      </p:nvGrpSpPr>
      <p:grpSpPr>
        <a:xfrm>
          <a:off x="0" y="0"/>
          <a:ext cx="0" cy="0"/>
          <a:chOff x="0" y="0"/>
          <a:chExt cx="0" cy="0"/>
        </a:xfrm>
      </p:grpSpPr>
      <p:pic>
        <p:nvPicPr>
          <p:cNvPr id="105" name="Google Shape;105;p20"/>
          <p:cNvPicPr preferRelativeResize="0"/>
          <p:nvPr/>
        </p:nvPicPr>
        <p:blipFill rotWithShape="1">
          <a:blip r:embed="rId2">
            <a:alphaModFix/>
          </a:blip>
          <a:srcRect b="0" l="0" r="0" t="0"/>
          <a:stretch/>
        </p:blipFill>
        <p:spPr>
          <a:xfrm>
            <a:off x="-47681" y="-32246"/>
            <a:ext cx="9239359" cy="5207989"/>
          </a:xfrm>
          <a:prstGeom prst="rect">
            <a:avLst/>
          </a:prstGeom>
          <a:noFill/>
          <a:ln>
            <a:noFill/>
          </a:ln>
        </p:spPr>
      </p:pic>
      <p:sp>
        <p:nvSpPr>
          <p:cNvPr id="106" name="Google Shape;106;p20"/>
          <p:cNvSpPr txBox="1"/>
          <p:nvPr>
            <p:ph type="ctrTitle"/>
          </p:nvPr>
        </p:nvSpPr>
        <p:spPr>
          <a:xfrm>
            <a:off x="342900" y="1786838"/>
            <a:ext cx="6858000" cy="58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07" name="Google Shape;107;p20"/>
          <p:cNvCxnSpPr/>
          <p:nvPr/>
        </p:nvCxnSpPr>
        <p:spPr>
          <a:xfrm>
            <a:off x="342900" y="2571750"/>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108" name="Google Shape;108;p20"/>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20"/>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Text&#10;&#10;Description automatically generated" id="110" name="Google Shape;110;p20"/>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
        <p:nvSpPr>
          <p:cNvPr id="111" name="Google Shape;111;p20"/>
          <p:cNvSpPr txBox="1"/>
          <p:nvPr>
            <p:ph idx="1" type="subTitle"/>
          </p:nvPr>
        </p:nvSpPr>
        <p:spPr>
          <a:xfrm>
            <a:off x="342900" y="2774522"/>
            <a:ext cx="6858000" cy="3927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800"/>
              <a:buNone/>
              <a:defRPr b="1" i="0" sz="18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D">
  <p:cSld name="Divider D">
    <p:spTree>
      <p:nvGrpSpPr>
        <p:cNvPr id="112" name="Shape 112"/>
        <p:cNvGrpSpPr/>
        <p:nvPr/>
      </p:nvGrpSpPr>
      <p:grpSpPr>
        <a:xfrm>
          <a:off x="0" y="0"/>
          <a:ext cx="0" cy="0"/>
          <a:chOff x="0" y="0"/>
          <a:chExt cx="0" cy="0"/>
        </a:xfrm>
      </p:grpSpPr>
      <p:pic>
        <p:nvPicPr>
          <p:cNvPr id="113" name="Google Shape;113;p21"/>
          <p:cNvPicPr preferRelativeResize="0"/>
          <p:nvPr/>
        </p:nvPicPr>
        <p:blipFill rotWithShape="1">
          <a:blip r:embed="rId2">
            <a:alphaModFix/>
          </a:blip>
          <a:srcRect b="0" l="0" r="0" t="0"/>
          <a:stretch/>
        </p:blipFill>
        <p:spPr>
          <a:xfrm>
            <a:off x="-47681" y="-32246"/>
            <a:ext cx="9239359" cy="5207989"/>
          </a:xfrm>
          <a:prstGeom prst="rect">
            <a:avLst/>
          </a:prstGeom>
          <a:noFill/>
          <a:ln>
            <a:noFill/>
          </a:ln>
        </p:spPr>
      </p:pic>
      <p:sp>
        <p:nvSpPr>
          <p:cNvPr id="114" name="Google Shape;114;p21"/>
          <p:cNvSpPr txBox="1"/>
          <p:nvPr>
            <p:ph type="ctrTitle"/>
          </p:nvPr>
        </p:nvSpPr>
        <p:spPr>
          <a:xfrm>
            <a:off x="342900" y="1786838"/>
            <a:ext cx="6858000" cy="58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1"/>
          <p:cNvSpPr txBox="1"/>
          <p:nvPr>
            <p:ph idx="1" type="subTitle"/>
          </p:nvPr>
        </p:nvSpPr>
        <p:spPr>
          <a:xfrm>
            <a:off x="342900" y="2774522"/>
            <a:ext cx="6858000" cy="3927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800"/>
              <a:buNone/>
              <a:defRPr b="1" i="0" sz="18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116" name="Google Shape;116;p21"/>
          <p:cNvCxnSpPr/>
          <p:nvPr/>
        </p:nvCxnSpPr>
        <p:spPr>
          <a:xfrm>
            <a:off x="342900" y="2571750"/>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117" name="Google Shape;117;p21"/>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1"/>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Text&#10;&#10;Description automatically generated" id="119" name="Google Shape;119;p21"/>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20" name="Shape 120"/>
        <p:cNvGrpSpPr/>
        <p:nvPr/>
      </p:nvGrpSpPr>
      <p:grpSpPr>
        <a:xfrm>
          <a:off x="0" y="0"/>
          <a:ext cx="0" cy="0"/>
          <a:chOff x="0" y="0"/>
          <a:chExt cx="0" cy="0"/>
        </a:xfrm>
      </p:grpSpPr>
      <p:sp>
        <p:nvSpPr>
          <p:cNvPr id="121" name="Google Shape;121;p22"/>
          <p:cNvSpPr/>
          <p:nvPr>
            <p:ph idx="2" type="pic"/>
          </p:nvPr>
        </p:nvSpPr>
        <p:spPr>
          <a:xfrm>
            <a:off x="5222080" y="-22369"/>
            <a:ext cx="3952500" cy="5188200"/>
          </a:xfrm>
          <a:prstGeom prst="rect">
            <a:avLst/>
          </a:prstGeom>
          <a:noFill/>
          <a:ln>
            <a:noFill/>
          </a:ln>
        </p:spPr>
      </p:sp>
      <p:sp>
        <p:nvSpPr>
          <p:cNvPr id="122" name="Google Shape;122;p22"/>
          <p:cNvSpPr txBox="1"/>
          <p:nvPr>
            <p:ph idx="1" type="body"/>
          </p:nvPr>
        </p:nvSpPr>
        <p:spPr>
          <a:xfrm>
            <a:off x="366745" y="1106751"/>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2"/>
          <p:cNvSpPr txBox="1"/>
          <p:nvPr>
            <p:ph idx="3" type="body"/>
          </p:nvPr>
        </p:nvSpPr>
        <p:spPr>
          <a:xfrm>
            <a:off x="366745" y="1490600"/>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22"/>
          <p:cNvSpPr txBox="1"/>
          <p:nvPr>
            <p:ph idx="4" type="body"/>
          </p:nvPr>
        </p:nvSpPr>
        <p:spPr>
          <a:xfrm>
            <a:off x="366745" y="1874450"/>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22"/>
          <p:cNvSpPr txBox="1"/>
          <p:nvPr>
            <p:ph idx="5" type="body"/>
          </p:nvPr>
        </p:nvSpPr>
        <p:spPr>
          <a:xfrm>
            <a:off x="366745" y="2258299"/>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p22"/>
          <p:cNvSpPr txBox="1"/>
          <p:nvPr>
            <p:ph idx="6" type="body"/>
          </p:nvPr>
        </p:nvSpPr>
        <p:spPr>
          <a:xfrm>
            <a:off x="366745" y="2642148"/>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2"/>
          <p:cNvSpPr txBox="1"/>
          <p:nvPr>
            <p:ph idx="7" type="body"/>
          </p:nvPr>
        </p:nvSpPr>
        <p:spPr>
          <a:xfrm>
            <a:off x="366745" y="3025997"/>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22"/>
          <p:cNvSpPr txBox="1"/>
          <p:nvPr>
            <p:ph idx="8" type="body"/>
          </p:nvPr>
        </p:nvSpPr>
        <p:spPr>
          <a:xfrm>
            <a:off x="366745" y="3409846"/>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22"/>
          <p:cNvSpPr txBox="1"/>
          <p:nvPr>
            <p:ph idx="9" type="body"/>
          </p:nvPr>
        </p:nvSpPr>
        <p:spPr>
          <a:xfrm>
            <a:off x="366745" y="3793696"/>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2"/>
          <p:cNvSpPr txBox="1"/>
          <p:nvPr>
            <p:ph idx="13" type="body"/>
          </p:nvPr>
        </p:nvSpPr>
        <p:spPr>
          <a:xfrm>
            <a:off x="366745" y="4177542"/>
            <a:ext cx="440700" cy="2238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200"/>
              <a:buNone/>
              <a:defRPr b="0" i="0" sz="1200">
                <a:solidFill>
                  <a:schemeClr val="accent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22"/>
          <p:cNvSpPr txBox="1"/>
          <p:nvPr>
            <p:ph idx="14" type="body"/>
          </p:nvPr>
        </p:nvSpPr>
        <p:spPr>
          <a:xfrm>
            <a:off x="923365" y="1120256"/>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22"/>
          <p:cNvSpPr txBox="1"/>
          <p:nvPr>
            <p:ph idx="15" type="body"/>
          </p:nvPr>
        </p:nvSpPr>
        <p:spPr>
          <a:xfrm>
            <a:off x="923365" y="1504104"/>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22"/>
          <p:cNvSpPr txBox="1"/>
          <p:nvPr>
            <p:ph idx="16" type="body"/>
          </p:nvPr>
        </p:nvSpPr>
        <p:spPr>
          <a:xfrm>
            <a:off x="923365" y="1887953"/>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22"/>
          <p:cNvSpPr txBox="1"/>
          <p:nvPr>
            <p:ph idx="17" type="body"/>
          </p:nvPr>
        </p:nvSpPr>
        <p:spPr>
          <a:xfrm>
            <a:off x="923365" y="2271802"/>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22"/>
          <p:cNvSpPr txBox="1"/>
          <p:nvPr>
            <p:ph idx="18" type="body"/>
          </p:nvPr>
        </p:nvSpPr>
        <p:spPr>
          <a:xfrm>
            <a:off x="923365" y="2655650"/>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22"/>
          <p:cNvSpPr txBox="1"/>
          <p:nvPr>
            <p:ph idx="19" type="body"/>
          </p:nvPr>
        </p:nvSpPr>
        <p:spPr>
          <a:xfrm>
            <a:off x="923365" y="3039500"/>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p22"/>
          <p:cNvSpPr txBox="1"/>
          <p:nvPr>
            <p:ph idx="20" type="body"/>
          </p:nvPr>
        </p:nvSpPr>
        <p:spPr>
          <a:xfrm>
            <a:off x="923365" y="3423349"/>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22"/>
          <p:cNvSpPr txBox="1"/>
          <p:nvPr>
            <p:ph idx="21" type="body"/>
          </p:nvPr>
        </p:nvSpPr>
        <p:spPr>
          <a:xfrm>
            <a:off x="923365" y="3807197"/>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22"/>
          <p:cNvSpPr txBox="1"/>
          <p:nvPr>
            <p:ph idx="22" type="body"/>
          </p:nvPr>
        </p:nvSpPr>
        <p:spPr>
          <a:xfrm>
            <a:off x="923365" y="4191047"/>
            <a:ext cx="4105800" cy="2103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dk1"/>
                </a:solidFill>
                <a:latin typeface="Arial"/>
                <a:ea typeface="Arial"/>
                <a:cs typeface="Arial"/>
                <a:sym typeface="Arial"/>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0" name="Google Shape;140;p22"/>
          <p:cNvSpPr txBox="1"/>
          <p:nvPr>
            <p:ph type="title"/>
          </p:nvPr>
        </p:nvSpPr>
        <p:spPr>
          <a:xfrm>
            <a:off x="342900" y="349554"/>
            <a:ext cx="46863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21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1" name="Google Shape;141;p22"/>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22"/>
          <p:cNvSpPr txBox="1"/>
          <p:nvPr>
            <p:ph idx="11" type="ftr"/>
          </p:nvPr>
        </p:nvSpPr>
        <p:spPr>
          <a:xfrm>
            <a:off x="342900" y="4829175"/>
            <a:ext cx="52929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A">
  <p:cSld name="Title + Content A">
    <p:spTree>
      <p:nvGrpSpPr>
        <p:cNvPr id="143" name="Shape 143"/>
        <p:cNvGrpSpPr/>
        <p:nvPr/>
      </p:nvGrpSpPr>
      <p:grpSpPr>
        <a:xfrm>
          <a:off x="0" y="0"/>
          <a:ext cx="0" cy="0"/>
          <a:chOff x="0" y="0"/>
          <a:chExt cx="0" cy="0"/>
        </a:xfrm>
      </p:grpSpPr>
      <p:sp>
        <p:nvSpPr>
          <p:cNvPr id="144" name="Google Shape;144;p23"/>
          <p:cNvSpPr txBox="1"/>
          <p:nvPr>
            <p:ph type="title"/>
          </p:nvPr>
        </p:nvSpPr>
        <p:spPr>
          <a:xfrm>
            <a:off x="342900" y="349554"/>
            <a:ext cx="84582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5" name="Google Shape;145;p23"/>
          <p:cNvSpPr txBox="1"/>
          <p:nvPr>
            <p:ph idx="1" type="body"/>
          </p:nvPr>
        </p:nvSpPr>
        <p:spPr>
          <a:xfrm>
            <a:off x="342900" y="1278610"/>
            <a:ext cx="8458200" cy="31962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6" name="Google Shape;146;p23"/>
          <p:cNvSpPr txBox="1"/>
          <p:nvPr>
            <p:ph idx="11" type="ftr"/>
          </p:nvPr>
        </p:nvSpPr>
        <p:spPr>
          <a:xfrm>
            <a:off x="342899" y="4829175"/>
            <a:ext cx="78465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3"/>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3"/>
          <p:cNvSpPr txBox="1"/>
          <p:nvPr>
            <p:ph idx="2" type="subTitle"/>
          </p:nvPr>
        </p:nvSpPr>
        <p:spPr>
          <a:xfrm>
            <a:off x="342899" y="782298"/>
            <a:ext cx="51720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B" showMasterSp="0">
  <p:cSld name="Title + Content B">
    <p:spTree>
      <p:nvGrpSpPr>
        <p:cNvPr id="149" name="Shape 149"/>
        <p:cNvGrpSpPr/>
        <p:nvPr/>
      </p:nvGrpSpPr>
      <p:grpSpPr>
        <a:xfrm>
          <a:off x="0" y="0"/>
          <a:ext cx="0" cy="0"/>
          <a:chOff x="0" y="0"/>
          <a:chExt cx="0" cy="0"/>
        </a:xfrm>
      </p:grpSpPr>
      <p:pic>
        <p:nvPicPr>
          <p:cNvPr id="150" name="Google Shape;150;p24"/>
          <p:cNvPicPr preferRelativeResize="0"/>
          <p:nvPr/>
        </p:nvPicPr>
        <p:blipFill rotWithShape="1">
          <a:blip r:embed="rId2">
            <a:alphaModFix/>
          </a:blip>
          <a:srcRect b="34723" l="-1937" r="0" t="36072"/>
          <a:stretch/>
        </p:blipFill>
        <p:spPr>
          <a:xfrm>
            <a:off x="-500743" y="-11624"/>
            <a:ext cx="9302100" cy="1502400"/>
          </a:xfrm>
          <a:prstGeom prst="parallelogram">
            <a:avLst>
              <a:gd fmla="val 25000" name="adj"/>
            </a:avLst>
          </a:prstGeom>
          <a:noFill/>
          <a:ln>
            <a:noFill/>
          </a:ln>
        </p:spPr>
      </p:pic>
      <p:sp>
        <p:nvSpPr>
          <p:cNvPr id="151" name="Google Shape;151;p24"/>
          <p:cNvSpPr txBox="1"/>
          <p:nvPr>
            <p:ph type="title"/>
          </p:nvPr>
        </p:nvSpPr>
        <p:spPr>
          <a:xfrm>
            <a:off x="342900" y="425884"/>
            <a:ext cx="7755900" cy="4185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2"/>
              </a:buClr>
              <a:buSzPts val="2100"/>
              <a:buFont typeface="Arial"/>
              <a:buNone/>
              <a:defRPr>
                <a:solidFill>
                  <a:schemeClr val="l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2" name="Google Shape;152;p24"/>
          <p:cNvSpPr txBox="1"/>
          <p:nvPr>
            <p:ph idx="1" type="body"/>
          </p:nvPr>
        </p:nvSpPr>
        <p:spPr>
          <a:xfrm>
            <a:off x="342900" y="1796143"/>
            <a:ext cx="8458200" cy="26787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4"/>
          <p:cNvSpPr txBox="1"/>
          <p:nvPr>
            <p:ph idx="11" type="ftr"/>
          </p:nvPr>
        </p:nvSpPr>
        <p:spPr>
          <a:xfrm>
            <a:off x="342899" y="4829175"/>
            <a:ext cx="78465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4"/>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cxnSp>
        <p:nvCxnSpPr>
          <p:cNvPr id="155" name="Google Shape;155;p24"/>
          <p:cNvCxnSpPr/>
          <p:nvPr/>
        </p:nvCxnSpPr>
        <p:spPr>
          <a:xfrm flipH="1">
            <a:off x="8262215" y="-11624"/>
            <a:ext cx="375600" cy="1502400"/>
          </a:xfrm>
          <a:prstGeom prst="straightConnector1">
            <a:avLst/>
          </a:prstGeom>
          <a:noFill/>
          <a:ln cap="flat" cmpd="sng" w="21425">
            <a:solidFill>
              <a:schemeClr val="accent2"/>
            </a:solidFill>
            <a:prstDash val="solid"/>
            <a:miter lim="800000"/>
            <a:headEnd len="sm" w="sm" type="none"/>
            <a:tailEnd len="sm" w="sm" type="none"/>
          </a:ln>
        </p:spPr>
      </p:cxnSp>
      <p:sp>
        <p:nvSpPr>
          <p:cNvPr id="156" name="Google Shape;156;p24"/>
          <p:cNvSpPr txBox="1"/>
          <p:nvPr>
            <p:ph idx="2" type="subTitle"/>
          </p:nvPr>
        </p:nvSpPr>
        <p:spPr>
          <a:xfrm>
            <a:off x="342899" y="844348"/>
            <a:ext cx="51720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Quote" showMasterSp="0">
  <p:cSld name="Call-Out Quote">
    <p:spTree>
      <p:nvGrpSpPr>
        <p:cNvPr id="157" name="Shape 157"/>
        <p:cNvGrpSpPr/>
        <p:nvPr/>
      </p:nvGrpSpPr>
      <p:grpSpPr>
        <a:xfrm>
          <a:off x="0" y="0"/>
          <a:ext cx="0" cy="0"/>
          <a:chOff x="0" y="0"/>
          <a:chExt cx="0" cy="0"/>
        </a:xfrm>
      </p:grpSpPr>
      <p:pic>
        <p:nvPicPr>
          <p:cNvPr id="158" name="Google Shape;158;p25"/>
          <p:cNvPicPr preferRelativeResize="0"/>
          <p:nvPr/>
        </p:nvPicPr>
        <p:blipFill rotWithShape="1">
          <a:blip r:embed="rId2">
            <a:alphaModFix/>
          </a:blip>
          <a:srcRect b="11731" l="-1937" r="0" t="1047"/>
          <a:stretch/>
        </p:blipFill>
        <p:spPr>
          <a:xfrm>
            <a:off x="-2643868" y="342900"/>
            <a:ext cx="9302100" cy="4486200"/>
          </a:xfrm>
          <a:prstGeom prst="parallelogram">
            <a:avLst>
              <a:gd fmla="val 25000" name="adj"/>
            </a:avLst>
          </a:prstGeom>
          <a:noFill/>
          <a:ln>
            <a:noFill/>
          </a:ln>
        </p:spPr>
      </p:pic>
      <p:cxnSp>
        <p:nvCxnSpPr>
          <p:cNvPr id="159" name="Google Shape;159;p25"/>
          <p:cNvCxnSpPr/>
          <p:nvPr/>
        </p:nvCxnSpPr>
        <p:spPr>
          <a:xfrm flipH="1">
            <a:off x="5357785" y="342900"/>
            <a:ext cx="1146600" cy="4486200"/>
          </a:xfrm>
          <a:prstGeom prst="straightConnector1">
            <a:avLst/>
          </a:prstGeom>
          <a:noFill/>
          <a:ln cap="flat" cmpd="sng" w="21425">
            <a:solidFill>
              <a:schemeClr val="accent2"/>
            </a:solidFill>
            <a:prstDash val="solid"/>
            <a:miter lim="800000"/>
            <a:headEnd len="sm" w="sm" type="none"/>
            <a:tailEnd len="sm" w="sm" type="none"/>
          </a:ln>
        </p:spPr>
      </p:cxnSp>
      <p:sp>
        <p:nvSpPr>
          <p:cNvPr id="160" name="Google Shape;160;p25"/>
          <p:cNvSpPr txBox="1"/>
          <p:nvPr>
            <p:ph idx="1" type="body"/>
          </p:nvPr>
        </p:nvSpPr>
        <p:spPr>
          <a:xfrm>
            <a:off x="833438" y="1092994"/>
            <a:ext cx="4149300" cy="241110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500"/>
              </a:spcBef>
              <a:spcAft>
                <a:spcPts val="0"/>
              </a:spcAft>
              <a:buSzPts val="1800"/>
              <a:buNone/>
              <a:defRPr b="1" i="0" sz="18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25"/>
          <p:cNvSpPr txBox="1"/>
          <p:nvPr/>
        </p:nvSpPr>
        <p:spPr>
          <a:xfrm>
            <a:off x="181867" y="864394"/>
            <a:ext cx="547800" cy="11775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b="0" i="0" lang="en" sz="7200" u="none" cap="none" strike="noStrike">
                <a:solidFill>
                  <a:schemeClr val="accent3"/>
                </a:solidFill>
                <a:latin typeface="Arial"/>
                <a:ea typeface="Arial"/>
                <a:cs typeface="Arial"/>
                <a:sym typeface="Arial"/>
              </a:rPr>
              <a:t>“</a:t>
            </a:r>
            <a:endParaRPr sz="1100"/>
          </a:p>
        </p:txBody>
      </p:sp>
      <p:pic>
        <p:nvPicPr>
          <p:cNvPr descr="Text&#10;&#10;Description automatically generated" id="162" name="Google Shape;162;p25"/>
          <p:cNvPicPr preferRelativeResize="0"/>
          <p:nvPr/>
        </p:nvPicPr>
        <p:blipFill rotWithShape="1">
          <a:blip r:embed="rId3">
            <a:alphaModFix/>
          </a:blip>
          <a:srcRect b="0" l="0" r="0" t="0"/>
          <a:stretch/>
        </p:blipFill>
        <p:spPr>
          <a:xfrm>
            <a:off x="6908531" y="4845112"/>
            <a:ext cx="1274250" cy="302422"/>
          </a:xfrm>
          <a:prstGeom prst="rect">
            <a:avLst/>
          </a:prstGeom>
          <a:noFill/>
          <a:ln>
            <a:noFill/>
          </a:ln>
        </p:spPr>
      </p:pic>
      <p:sp>
        <p:nvSpPr>
          <p:cNvPr id="163" name="Google Shape;163;p25"/>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25"/>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5" name="Google Shape;165;p25"/>
          <p:cNvSpPr txBox="1"/>
          <p:nvPr>
            <p:ph idx="2" type="subTitle"/>
          </p:nvPr>
        </p:nvSpPr>
        <p:spPr>
          <a:xfrm>
            <a:off x="833438" y="3916681"/>
            <a:ext cx="4149300" cy="303600"/>
          </a:xfrm>
          <a:prstGeom prst="rect">
            <a:avLst/>
          </a:prstGeom>
          <a:noFill/>
          <a:ln>
            <a:noFill/>
          </a:ln>
        </p:spPr>
        <p:txBody>
          <a:bodyPr anchorCtr="0" anchor="t" bIns="34275" lIns="68575" spcFirstLastPara="1" rIns="68575" wrap="square" tIns="34275">
            <a:normAutofit/>
          </a:bodyPr>
          <a:lstStyle>
            <a:lvl1pPr lvl="0" algn="l">
              <a:lnSpc>
                <a:spcPct val="120000"/>
              </a:lnSpc>
              <a:spcBef>
                <a:spcPts val="500"/>
              </a:spcBef>
              <a:spcAft>
                <a:spcPts val="0"/>
              </a:spcAft>
              <a:buSzPts val="1500"/>
              <a:buNone/>
              <a:defRPr b="1" i="0" sz="15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 Content" showMasterSp="0">
  <p:cSld name="Callout + Content">
    <p:spTree>
      <p:nvGrpSpPr>
        <p:cNvPr id="166" name="Shape 166"/>
        <p:cNvGrpSpPr/>
        <p:nvPr/>
      </p:nvGrpSpPr>
      <p:grpSpPr>
        <a:xfrm>
          <a:off x="0" y="0"/>
          <a:ext cx="0" cy="0"/>
          <a:chOff x="0" y="0"/>
          <a:chExt cx="0" cy="0"/>
        </a:xfrm>
      </p:grpSpPr>
      <p:sp>
        <p:nvSpPr>
          <p:cNvPr id="167" name="Google Shape;167;p26"/>
          <p:cNvSpPr txBox="1"/>
          <p:nvPr>
            <p:ph idx="1" type="body"/>
          </p:nvPr>
        </p:nvSpPr>
        <p:spPr>
          <a:xfrm>
            <a:off x="4572000" y="1359977"/>
            <a:ext cx="4209900" cy="311910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500"/>
              </a:spcBef>
              <a:spcAft>
                <a:spcPts val="0"/>
              </a:spcAft>
              <a:buSzPts val="1200"/>
              <a:buNone/>
              <a:defRPr>
                <a:solidFill>
                  <a:schemeClr val="dk1"/>
                </a:solidFil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26"/>
          <p:cNvSpPr txBox="1"/>
          <p:nvPr>
            <p:ph idx="2" type="subTitle"/>
          </p:nvPr>
        </p:nvSpPr>
        <p:spPr>
          <a:xfrm>
            <a:off x="4575486" y="777874"/>
            <a:ext cx="42258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9" name="Google Shape;169;p26"/>
          <p:cNvSpPr txBox="1"/>
          <p:nvPr>
            <p:ph type="title"/>
          </p:nvPr>
        </p:nvSpPr>
        <p:spPr>
          <a:xfrm>
            <a:off x="4572000" y="349554"/>
            <a:ext cx="42099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70" name="Google Shape;170;p26"/>
          <p:cNvPicPr preferRelativeResize="0"/>
          <p:nvPr/>
        </p:nvPicPr>
        <p:blipFill rotWithShape="1">
          <a:blip r:embed="rId2">
            <a:alphaModFix/>
          </a:blip>
          <a:srcRect b="0" l="45973" r="3821" t="-351"/>
          <a:stretch/>
        </p:blipFill>
        <p:spPr>
          <a:xfrm>
            <a:off x="-718336" y="-45517"/>
            <a:ext cx="4621800" cy="5207100"/>
          </a:xfrm>
          <a:prstGeom prst="parallelogram">
            <a:avLst>
              <a:gd fmla="val 13836" name="adj"/>
            </a:avLst>
          </a:prstGeom>
          <a:noFill/>
          <a:ln>
            <a:noFill/>
          </a:ln>
        </p:spPr>
      </p:pic>
      <p:pic>
        <p:nvPicPr>
          <p:cNvPr descr="Text&#10;&#10;Description automatically generated" id="171" name="Google Shape;171;p26"/>
          <p:cNvPicPr preferRelativeResize="0"/>
          <p:nvPr/>
        </p:nvPicPr>
        <p:blipFill rotWithShape="1">
          <a:blip r:embed="rId3">
            <a:alphaModFix/>
          </a:blip>
          <a:srcRect b="0" l="0" r="0" t="0"/>
          <a:stretch/>
        </p:blipFill>
        <p:spPr>
          <a:xfrm>
            <a:off x="6908531" y="4845112"/>
            <a:ext cx="1274250" cy="302422"/>
          </a:xfrm>
          <a:prstGeom prst="rect">
            <a:avLst/>
          </a:prstGeom>
          <a:noFill/>
          <a:ln>
            <a:noFill/>
          </a:ln>
        </p:spPr>
      </p:pic>
      <p:sp>
        <p:nvSpPr>
          <p:cNvPr id="172" name="Google Shape;172;p26"/>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26"/>
          <p:cNvSpPr txBox="1"/>
          <p:nvPr>
            <p:ph idx="11" type="ftr"/>
          </p:nvPr>
        </p:nvSpPr>
        <p:spPr>
          <a:xfrm>
            <a:off x="3629025" y="4829175"/>
            <a:ext cx="32208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4" name="Google Shape;174;p26"/>
          <p:cNvSpPr txBox="1"/>
          <p:nvPr>
            <p:ph idx="3" type="body"/>
          </p:nvPr>
        </p:nvSpPr>
        <p:spPr>
          <a:xfrm>
            <a:off x="342900" y="1391840"/>
            <a:ext cx="2823900" cy="2359800"/>
          </a:xfrm>
          <a:prstGeom prst="rect">
            <a:avLst/>
          </a:prstGeom>
          <a:noFill/>
          <a:ln>
            <a:noFill/>
          </a:ln>
        </p:spPr>
        <p:txBody>
          <a:bodyPr anchorCtr="0" anchor="ctr" bIns="34275" lIns="68575" spcFirstLastPara="1" rIns="68575" wrap="square" tIns="34275">
            <a:normAutofit/>
          </a:bodyPr>
          <a:lstStyle>
            <a:lvl1pPr indent="-228600" lvl="0" marL="457200" algn="l">
              <a:lnSpc>
                <a:spcPct val="120000"/>
              </a:lnSpc>
              <a:spcBef>
                <a:spcPts val="500"/>
              </a:spcBef>
              <a:spcAft>
                <a:spcPts val="0"/>
              </a:spcAft>
              <a:buSzPts val="2100"/>
              <a:buNone/>
              <a:defRPr b="1" i="0" sz="21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1100"/>
              <a:buNone/>
              <a:defRPr>
                <a:solidFill>
                  <a:schemeClr val="lt1"/>
                </a:solidFill>
                <a:latin typeface="Arial"/>
                <a:ea typeface="Arial"/>
                <a:cs typeface="Arial"/>
                <a:sym typeface="Arial"/>
              </a:defRPr>
            </a:lvl2pPr>
            <a:lvl3pPr indent="-228600" lvl="2" marL="1371600" algn="l">
              <a:lnSpc>
                <a:spcPct val="120000"/>
              </a:lnSpc>
              <a:spcBef>
                <a:spcPts val="500"/>
              </a:spcBef>
              <a:spcAft>
                <a:spcPts val="0"/>
              </a:spcAft>
              <a:buSzPts val="900"/>
              <a:buNone/>
              <a:defRPr>
                <a:solidFill>
                  <a:schemeClr val="lt1"/>
                </a:solidFill>
                <a:latin typeface="Arial"/>
                <a:ea typeface="Arial"/>
                <a:cs typeface="Arial"/>
                <a:sym typeface="Arial"/>
              </a:defRPr>
            </a:lvl3pPr>
            <a:lvl4pPr indent="-228600" lvl="3" marL="1828800" algn="l">
              <a:lnSpc>
                <a:spcPct val="120000"/>
              </a:lnSpc>
              <a:spcBef>
                <a:spcPts val="500"/>
              </a:spcBef>
              <a:spcAft>
                <a:spcPts val="0"/>
              </a:spcAft>
              <a:buSzPts val="800"/>
              <a:buNone/>
              <a:defRPr>
                <a:solidFill>
                  <a:schemeClr val="lt1"/>
                </a:solidFill>
                <a:latin typeface="Arial"/>
                <a:ea typeface="Arial"/>
                <a:cs typeface="Arial"/>
                <a:sym typeface="Arial"/>
              </a:defRPr>
            </a:lvl4pPr>
            <a:lvl5pPr indent="-228600" lvl="4" marL="2286000" algn="l">
              <a:lnSpc>
                <a:spcPct val="120000"/>
              </a:lnSpc>
              <a:spcBef>
                <a:spcPts val="500"/>
              </a:spcBef>
              <a:spcAft>
                <a:spcPts val="0"/>
              </a:spcAft>
              <a:buSzPts val="800"/>
              <a:buNone/>
              <a:defRPr>
                <a:solidFill>
                  <a:schemeClr val="lt1"/>
                </a:solidFill>
                <a:latin typeface="Arial"/>
                <a:ea typeface="Arial"/>
                <a:cs typeface="Arial"/>
                <a:sym typeface="Arial"/>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 Content A">
  <p:cSld name="Picture + Content A">
    <p:spTree>
      <p:nvGrpSpPr>
        <p:cNvPr id="175" name="Shape 175"/>
        <p:cNvGrpSpPr/>
        <p:nvPr/>
      </p:nvGrpSpPr>
      <p:grpSpPr>
        <a:xfrm>
          <a:off x="0" y="0"/>
          <a:ext cx="0" cy="0"/>
          <a:chOff x="0" y="0"/>
          <a:chExt cx="0" cy="0"/>
        </a:xfrm>
      </p:grpSpPr>
      <p:sp>
        <p:nvSpPr>
          <p:cNvPr id="176" name="Google Shape;176;p27"/>
          <p:cNvSpPr/>
          <p:nvPr>
            <p:ph idx="2" type="pic"/>
          </p:nvPr>
        </p:nvSpPr>
        <p:spPr>
          <a:xfrm>
            <a:off x="-8344" y="0"/>
            <a:ext cx="3404100" cy="5143500"/>
          </a:xfrm>
          <a:prstGeom prst="rect">
            <a:avLst/>
          </a:prstGeom>
          <a:noFill/>
          <a:ln>
            <a:noFill/>
          </a:ln>
        </p:spPr>
      </p:sp>
      <p:sp>
        <p:nvSpPr>
          <p:cNvPr id="177" name="Google Shape;177;p27"/>
          <p:cNvSpPr txBox="1"/>
          <p:nvPr>
            <p:ph idx="1" type="body"/>
          </p:nvPr>
        </p:nvSpPr>
        <p:spPr>
          <a:xfrm>
            <a:off x="3629025" y="1359977"/>
            <a:ext cx="5153100" cy="311910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500"/>
              </a:spcBef>
              <a:spcAft>
                <a:spcPts val="0"/>
              </a:spcAft>
              <a:buSzPts val="1200"/>
              <a:buNone/>
              <a:defRPr>
                <a:solidFill>
                  <a:schemeClr val="dk1"/>
                </a:solidFil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7"/>
          <p:cNvSpPr txBox="1"/>
          <p:nvPr>
            <p:ph idx="3" type="subTitle"/>
          </p:nvPr>
        </p:nvSpPr>
        <p:spPr>
          <a:xfrm>
            <a:off x="3629024" y="777874"/>
            <a:ext cx="51948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79" name="Google Shape;179;p27"/>
          <p:cNvSpPr txBox="1"/>
          <p:nvPr>
            <p:ph type="title"/>
          </p:nvPr>
        </p:nvSpPr>
        <p:spPr>
          <a:xfrm>
            <a:off x="3625539" y="349554"/>
            <a:ext cx="51753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0" name="Google Shape;180;p27"/>
          <p:cNvSpPr txBox="1"/>
          <p:nvPr>
            <p:ph idx="11" type="ftr"/>
          </p:nvPr>
        </p:nvSpPr>
        <p:spPr>
          <a:xfrm>
            <a:off x="3629025" y="4829175"/>
            <a:ext cx="32208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 Content B">
  <p:cSld name="Picture + Content B">
    <p:spTree>
      <p:nvGrpSpPr>
        <p:cNvPr id="181" name="Shape 181"/>
        <p:cNvGrpSpPr/>
        <p:nvPr/>
      </p:nvGrpSpPr>
      <p:grpSpPr>
        <a:xfrm>
          <a:off x="0" y="0"/>
          <a:ext cx="0" cy="0"/>
          <a:chOff x="0" y="0"/>
          <a:chExt cx="0" cy="0"/>
        </a:xfrm>
      </p:grpSpPr>
      <p:sp>
        <p:nvSpPr>
          <p:cNvPr id="182" name="Google Shape;182;p28"/>
          <p:cNvSpPr/>
          <p:nvPr>
            <p:ph idx="2" type="pic"/>
          </p:nvPr>
        </p:nvSpPr>
        <p:spPr>
          <a:xfrm>
            <a:off x="5222080" y="-22369"/>
            <a:ext cx="3952500" cy="5188200"/>
          </a:xfrm>
          <a:prstGeom prst="rect">
            <a:avLst/>
          </a:prstGeom>
          <a:noFill/>
          <a:ln>
            <a:noFill/>
          </a:ln>
        </p:spPr>
      </p:sp>
      <p:sp>
        <p:nvSpPr>
          <p:cNvPr id="183" name="Google Shape;183;p28"/>
          <p:cNvSpPr txBox="1"/>
          <p:nvPr>
            <p:ph idx="1" type="body"/>
          </p:nvPr>
        </p:nvSpPr>
        <p:spPr>
          <a:xfrm>
            <a:off x="342900" y="1106751"/>
            <a:ext cx="4558500" cy="337230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500"/>
              </a:spcBef>
              <a:spcAft>
                <a:spcPts val="0"/>
              </a:spcAft>
              <a:buSzPts val="1200"/>
              <a:buNone/>
              <a:defRPr>
                <a:solidFill>
                  <a:schemeClr val="dk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p28"/>
          <p:cNvSpPr txBox="1"/>
          <p:nvPr>
            <p:ph idx="3" type="subTitle"/>
          </p:nvPr>
        </p:nvSpPr>
        <p:spPr>
          <a:xfrm>
            <a:off x="375382" y="777874"/>
            <a:ext cx="4558500" cy="2646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5" name="Google Shape;185;p28"/>
          <p:cNvSpPr txBox="1"/>
          <p:nvPr>
            <p:ph type="title"/>
          </p:nvPr>
        </p:nvSpPr>
        <p:spPr>
          <a:xfrm>
            <a:off x="371897" y="349553"/>
            <a:ext cx="4558500" cy="364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6" name="Google Shape;186;p28"/>
          <p:cNvSpPr txBox="1"/>
          <p:nvPr>
            <p:ph idx="11" type="ftr"/>
          </p:nvPr>
        </p:nvSpPr>
        <p:spPr>
          <a:xfrm>
            <a:off x="371897" y="4829175"/>
            <a:ext cx="4200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87" name="Shape 187"/>
        <p:cNvGrpSpPr/>
        <p:nvPr/>
      </p:nvGrpSpPr>
      <p:grpSpPr>
        <a:xfrm>
          <a:off x="0" y="0"/>
          <a:ext cx="0" cy="0"/>
          <a:chOff x="0" y="0"/>
          <a:chExt cx="0" cy="0"/>
        </a:xfrm>
      </p:grpSpPr>
      <p:sp>
        <p:nvSpPr>
          <p:cNvPr id="188" name="Google Shape;188;p29"/>
          <p:cNvSpPr txBox="1"/>
          <p:nvPr>
            <p:ph idx="1" type="body"/>
          </p:nvPr>
        </p:nvSpPr>
        <p:spPr>
          <a:xfrm>
            <a:off x="4804411" y="1281083"/>
            <a:ext cx="3985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9"/>
          <p:cNvSpPr txBox="1"/>
          <p:nvPr>
            <p:ph idx="12" type="sldNum"/>
          </p:nvPr>
        </p:nvSpPr>
        <p:spPr>
          <a:xfrm>
            <a:off x="8278010" y="4829176"/>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29"/>
          <p:cNvSpPr txBox="1"/>
          <p:nvPr>
            <p:ph idx="2" type="body"/>
          </p:nvPr>
        </p:nvSpPr>
        <p:spPr>
          <a:xfrm>
            <a:off x="354330" y="1281083"/>
            <a:ext cx="3985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500"/>
              </a:spcBef>
              <a:spcAft>
                <a:spcPts val="0"/>
              </a:spcAft>
              <a:buSzPts val="1400"/>
              <a:buChar char="•"/>
              <a:defRPr/>
            </a:lvl1pPr>
            <a:lvl2pPr indent="-317500" lvl="1" marL="914400" algn="l">
              <a:lnSpc>
                <a:spcPct val="120000"/>
              </a:lnSpc>
              <a:spcBef>
                <a:spcPts val="500"/>
              </a:spcBef>
              <a:spcAft>
                <a:spcPts val="0"/>
              </a:spcAft>
              <a:buSzPts val="1400"/>
              <a:buChar char="•"/>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29"/>
          <p:cNvSpPr txBox="1"/>
          <p:nvPr>
            <p:ph idx="11" type="ftr"/>
          </p:nvPr>
        </p:nvSpPr>
        <p:spPr>
          <a:xfrm>
            <a:off x="342900" y="4829175"/>
            <a:ext cx="52929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2" name="Google Shape;192;p29"/>
          <p:cNvSpPr txBox="1"/>
          <p:nvPr>
            <p:ph type="title"/>
          </p:nvPr>
        </p:nvSpPr>
        <p:spPr>
          <a:xfrm>
            <a:off x="342900" y="349554"/>
            <a:ext cx="84582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3" name="Google Shape;193;p29"/>
          <p:cNvSpPr txBox="1"/>
          <p:nvPr>
            <p:ph idx="3" type="subTitle"/>
          </p:nvPr>
        </p:nvSpPr>
        <p:spPr>
          <a:xfrm>
            <a:off x="342899" y="782298"/>
            <a:ext cx="51720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extLst>
    <p:ext uri="{DCECCB84-F9BA-43D5-87BE-67443E8EF086}">
      <p15:sldGuideLst>
        <p15:guide id="1" orient="horz" pos="1620">
          <p15:clr>
            <a:srgbClr val="FBAE40"/>
          </p15:clr>
        </p15:guide>
        <p15:guide id="2" pos="2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s">
  <p:cSld name="Team Members">
    <p:spTree>
      <p:nvGrpSpPr>
        <p:cNvPr id="194" name="Shape 194"/>
        <p:cNvGrpSpPr/>
        <p:nvPr/>
      </p:nvGrpSpPr>
      <p:grpSpPr>
        <a:xfrm>
          <a:off x="0" y="0"/>
          <a:ext cx="0" cy="0"/>
          <a:chOff x="0" y="0"/>
          <a:chExt cx="0" cy="0"/>
        </a:xfrm>
      </p:grpSpPr>
      <p:sp>
        <p:nvSpPr>
          <p:cNvPr id="195" name="Google Shape;195;p30"/>
          <p:cNvSpPr txBox="1"/>
          <p:nvPr>
            <p:ph type="title"/>
          </p:nvPr>
        </p:nvSpPr>
        <p:spPr>
          <a:xfrm>
            <a:off x="342900" y="349554"/>
            <a:ext cx="84582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30"/>
          <p:cNvSpPr txBox="1"/>
          <p:nvPr>
            <p:ph idx="1" type="subTitle"/>
          </p:nvPr>
        </p:nvSpPr>
        <p:spPr>
          <a:xfrm>
            <a:off x="342899" y="782298"/>
            <a:ext cx="5172000" cy="2142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97" name="Google Shape;197;p30"/>
          <p:cNvSpPr/>
          <p:nvPr>
            <p:ph idx="2" type="pic"/>
          </p:nvPr>
        </p:nvSpPr>
        <p:spPr>
          <a:xfrm>
            <a:off x="7225209" y="1950745"/>
            <a:ext cx="1241400" cy="1242000"/>
          </a:xfrm>
          <a:prstGeom prst="ellipse">
            <a:avLst/>
          </a:prstGeom>
          <a:solidFill>
            <a:srgbClr val="DBDADA"/>
          </a:solidFill>
          <a:ln>
            <a:noFill/>
          </a:ln>
        </p:spPr>
      </p:sp>
      <p:sp>
        <p:nvSpPr>
          <p:cNvPr id="198" name="Google Shape;198;p30"/>
          <p:cNvSpPr txBox="1"/>
          <p:nvPr>
            <p:ph idx="3" type="body"/>
          </p:nvPr>
        </p:nvSpPr>
        <p:spPr>
          <a:xfrm>
            <a:off x="7225210" y="3301564"/>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200"/>
              <a:buNone/>
              <a:defRPr b="1" i="0" sz="1200">
                <a:solidFill>
                  <a:schemeClr val="dk2"/>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30"/>
          <p:cNvSpPr txBox="1"/>
          <p:nvPr>
            <p:ph idx="4" type="body"/>
          </p:nvPr>
        </p:nvSpPr>
        <p:spPr>
          <a:xfrm>
            <a:off x="7225210" y="3530939"/>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accent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30"/>
          <p:cNvSpPr/>
          <p:nvPr>
            <p:ph idx="5" type="pic"/>
          </p:nvPr>
        </p:nvSpPr>
        <p:spPr>
          <a:xfrm>
            <a:off x="355967" y="1950745"/>
            <a:ext cx="1241400" cy="1242000"/>
          </a:xfrm>
          <a:prstGeom prst="ellipse">
            <a:avLst/>
          </a:prstGeom>
          <a:solidFill>
            <a:srgbClr val="DBDADA"/>
          </a:solidFill>
          <a:ln>
            <a:noFill/>
          </a:ln>
        </p:spPr>
      </p:sp>
      <p:sp>
        <p:nvSpPr>
          <p:cNvPr id="201" name="Google Shape;201;p30"/>
          <p:cNvSpPr txBox="1"/>
          <p:nvPr>
            <p:ph idx="6" type="body"/>
          </p:nvPr>
        </p:nvSpPr>
        <p:spPr>
          <a:xfrm>
            <a:off x="355967" y="3301564"/>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200"/>
              <a:buNone/>
              <a:defRPr b="1" i="0" sz="1200">
                <a:solidFill>
                  <a:schemeClr val="dk2"/>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30"/>
          <p:cNvSpPr txBox="1"/>
          <p:nvPr>
            <p:ph idx="7" type="body"/>
          </p:nvPr>
        </p:nvSpPr>
        <p:spPr>
          <a:xfrm>
            <a:off x="355967" y="3530939"/>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accent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30"/>
          <p:cNvSpPr/>
          <p:nvPr>
            <p:ph idx="8" type="pic"/>
          </p:nvPr>
        </p:nvSpPr>
        <p:spPr>
          <a:xfrm>
            <a:off x="2645714" y="1950745"/>
            <a:ext cx="1241400" cy="1242000"/>
          </a:xfrm>
          <a:prstGeom prst="ellipse">
            <a:avLst/>
          </a:prstGeom>
          <a:solidFill>
            <a:srgbClr val="DBDADA"/>
          </a:solidFill>
          <a:ln>
            <a:noFill/>
          </a:ln>
        </p:spPr>
      </p:sp>
      <p:sp>
        <p:nvSpPr>
          <p:cNvPr id="204" name="Google Shape;204;p30"/>
          <p:cNvSpPr/>
          <p:nvPr>
            <p:ph idx="9" type="pic"/>
          </p:nvPr>
        </p:nvSpPr>
        <p:spPr>
          <a:xfrm>
            <a:off x="4935462" y="1950745"/>
            <a:ext cx="1241400" cy="1242000"/>
          </a:xfrm>
          <a:prstGeom prst="ellipse">
            <a:avLst/>
          </a:prstGeom>
          <a:solidFill>
            <a:srgbClr val="DBDADA"/>
          </a:solidFill>
          <a:ln>
            <a:noFill/>
          </a:ln>
        </p:spPr>
      </p:sp>
      <p:sp>
        <p:nvSpPr>
          <p:cNvPr id="205" name="Google Shape;205;p30"/>
          <p:cNvSpPr txBox="1"/>
          <p:nvPr>
            <p:ph idx="13" type="body"/>
          </p:nvPr>
        </p:nvSpPr>
        <p:spPr>
          <a:xfrm>
            <a:off x="2649463" y="3301564"/>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200"/>
              <a:buNone/>
              <a:defRPr b="1" i="0" sz="1200">
                <a:solidFill>
                  <a:schemeClr val="dk2"/>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30"/>
          <p:cNvSpPr txBox="1"/>
          <p:nvPr>
            <p:ph idx="14" type="body"/>
          </p:nvPr>
        </p:nvSpPr>
        <p:spPr>
          <a:xfrm>
            <a:off x="2649463" y="3530939"/>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accent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30"/>
          <p:cNvSpPr txBox="1"/>
          <p:nvPr>
            <p:ph idx="15" type="body"/>
          </p:nvPr>
        </p:nvSpPr>
        <p:spPr>
          <a:xfrm>
            <a:off x="4942958" y="3301564"/>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200"/>
              <a:buNone/>
              <a:defRPr b="1" i="0" sz="1200">
                <a:solidFill>
                  <a:schemeClr val="dk2"/>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30"/>
          <p:cNvSpPr txBox="1"/>
          <p:nvPr>
            <p:ph idx="16" type="body"/>
          </p:nvPr>
        </p:nvSpPr>
        <p:spPr>
          <a:xfrm>
            <a:off x="4942958" y="3530939"/>
            <a:ext cx="1575900" cy="2292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500"/>
              </a:spcBef>
              <a:spcAft>
                <a:spcPts val="0"/>
              </a:spcAft>
              <a:buSzPts val="1100"/>
              <a:buNone/>
              <a:defRPr b="0" i="0" sz="1100">
                <a:solidFill>
                  <a:schemeClr val="accent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228600" lvl="2" marL="1371600" algn="l">
              <a:lnSpc>
                <a:spcPct val="120000"/>
              </a:lnSpc>
              <a:spcBef>
                <a:spcPts val="500"/>
              </a:spcBef>
              <a:spcAft>
                <a:spcPts val="0"/>
              </a:spcAft>
              <a:buSzPts val="900"/>
              <a:buNone/>
              <a:defRPr/>
            </a:lvl3pPr>
            <a:lvl4pPr indent="-228600" lvl="3" marL="1828800" algn="l">
              <a:lnSpc>
                <a:spcPct val="120000"/>
              </a:lnSpc>
              <a:spcBef>
                <a:spcPts val="500"/>
              </a:spcBef>
              <a:spcAft>
                <a:spcPts val="0"/>
              </a:spcAft>
              <a:buSzPts val="800"/>
              <a:buNone/>
              <a:defRPr/>
            </a:lvl4pPr>
            <a:lvl5pPr indent="-228600" lvl="4" marL="2286000" algn="l">
              <a:lnSpc>
                <a:spcPct val="120000"/>
              </a:lnSpc>
              <a:spcBef>
                <a:spcPts val="500"/>
              </a:spcBef>
              <a:spcAft>
                <a:spcPts val="0"/>
              </a:spcAft>
              <a:buSzPts val="8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spTree>
      <p:nvGrpSpPr>
        <p:cNvPr id="209" name="Shape 209"/>
        <p:cNvGrpSpPr/>
        <p:nvPr/>
      </p:nvGrpSpPr>
      <p:grpSpPr>
        <a:xfrm>
          <a:off x="0" y="0"/>
          <a:ext cx="0" cy="0"/>
          <a:chOff x="0" y="0"/>
          <a:chExt cx="0" cy="0"/>
        </a:xfrm>
      </p:grpSpPr>
      <p:sp>
        <p:nvSpPr>
          <p:cNvPr id="210" name="Google Shape;210;p31"/>
          <p:cNvSpPr/>
          <p:nvPr>
            <p:ph idx="2" type="pic"/>
          </p:nvPr>
        </p:nvSpPr>
        <p:spPr>
          <a:xfrm>
            <a:off x="0" y="112426"/>
            <a:ext cx="9144000" cy="5031000"/>
          </a:xfrm>
          <a:prstGeom prst="rect">
            <a:avLst/>
          </a:prstGeom>
          <a:noFill/>
          <a:ln>
            <a:noFill/>
          </a:ln>
        </p:spPr>
      </p:sp>
      <p:sp>
        <p:nvSpPr>
          <p:cNvPr id="211" name="Google Shape;211;p31"/>
          <p:cNvSpPr txBox="1"/>
          <p:nvPr>
            <p:ph idx="12" type="sldNum"/>
          </p:nvPr>
        </p:nvSpPr>
        <p:spPr>
          <a:xfrm>
            <a:off x="8278010" y="4829176"/>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Photo With Content" showMasterSp="0">
  <p:cSld name="3/4 Photo With Content">
    <p:spTree>
      <p:nvGrpSpPr>
        <p:cNvPr id="212" name="Shape 212"/>
        <p:cNvGrpSpPr/>
        <p:nvPr/>
      </p:nvGrpSpPr>
      <p:grpSpPr>
        <a:xfrm>
          <a:off x="0" y="0"/>
          <a:ext cx="0" cy="0"/>
          <a:chOff x="0" y="0"/>
          <a:chExt cx="0" cy="0"/>
        </a:xfrm>
      </p:grpSpPr>
      <p:pic>
        <p:nvPicPr>
          <p:cNvPr id="213" name="Google Shape;213;p32"/>
          <p:cNvPicPr preferRelativeResize="0"/>
          <p:nvPr/>
        </p:nvPicPr>
        <p:blipFill rotWithShape="1">
          <a:blip r:embed="rId2">
            <a:alphaModFix/>
          </a:blip>
          <a:srcRect b="34723" l="-1937" r="0" t="36072"/>
          <a:stretch/>
        </p:blipFill>
        <p:spPr>
          <a:xfrm>
            <a:off x="-393491" y="3660085"/>
            <a:ext cx="9537600" cy="1502400"/>
          </a:xfrm>
          <a:prstGeom prst="parallelogram">
            <a:avLst>
              <a:gd fmla="val 25000" name="adj"/>
            </a:avLst>
          </a:prstGeom>
          <a:noFill/>
          <a:ln>
            <a:noFill/>
          </a:ln>
        </p:spPr>
      </p:pic>
      <p:cxnSp>
        <p:nvCxnSpPr>
          <p:cNvPr id="214" name="Google Shape;214;p32"/>
          <p:cNvCxnSpPr/>
          <p:nvPr/>
        </p:nvCxnSpPr>
        <p:spPr>
          <a:xfrm flipH="1">
            <a:off x="8593676" y="3660085"/>
            <a:ext cx="375600" cy="1502400"/>
          </a:xfrm>
          <a:prstGeom prst="straightConnector1">
            <a:avLst/>
          </a:prstGeom>
          <a:noFill/>
          <a:ln cap="flat" cmpd="sng" w="21425">
            <a:solidFill>
              <a:schemeClr val="accent2"/>
            </a:solidFill>
            <a:prstDash val="solid"/>
            <a:miter lim="800000"/>
            <a:headEnd len="sm" w="sm" type="none"/>
            <a:tailEnd len="sm" w="sm" type="none"/>
          </a:ln>
        </p:spPr>
      </p:cxnSp>
      <p:sp>
        <p:nvSpPr>
          <p:cNvPr id="215" name="Google Shape;215;p32"/>
          <p:cNvSpPr/>
          <p:nvPr>
            <p:ph idx="2" type="pic"/>
          </p:nvPr>
        </p:nvSpPr>
        <p:spPr>
          <a:xfrm>
            <a:off x="0" y="1"/>
            <a:ext cx="9144000" cy="3660000"/>
          </a:xfrm>
          <a:prstGeom prst="rect">
            <a:avLst/>
          </a:prstGeom>
          <a:noFill/>
          <a:ln>
            <a:noFill/>
          </a:ln>
        </p:spPr>
      </p:sp>
      <p:sp>
        <p:nvSpPr>
          <p:cNvPr id="216" name="Google Shape;216;p32"/>
          <p:cNvSpPr txBox="1"/>
          <p:nvPr>
            <p:ph idx="1" type="body"/>
          </p:nvPr>
        </p:nvSpPr>
        <p:spPr>
          <a:xfrm>
            <a:off x="349448" y="4016183"/>
            <a:ext cx="8445300" cy="327900"/>
          </a:xfrm>
          <a:prstGeom prst="rect">
            <a:avLst/>
          </a:prstGeom>
          <a:noFill/>
          <a:ln>
            <a:noFill/>
          </a:ln>
        </p:spPr>
        <p:txBody>
          <a:bodyPr anchorCtr="0" anchor="ctr" bIns="34275" lIns="68575" spcFirstLastPara="1" rIns="68575" wrap="square" tIns="34275">
            <a:noAutofit/>
          </a:bodyPr>
          <a:lstStyle>
            <a:lvl1pPr indent="-228600" lvl="0" marL="457200" algn="l">
              <a:lnSpc>
                <a:spcPct val="120000"/>
              </a:lnSpc>
              <a:spcBef>
                <a:spcPts val="500"/>
              </a:spcBef>
              <a:spcAft>
                <a:spcPts val="0"/>
              </a:spcAft>
              <a:buSzPts val="1800"/>
              <a:buNone/>
              <a:defRPr b="1" i="0" sz="1800">
                <a:solidFill>
                  <a:schemeClr val="lt1"/>
                </a:solidFill>
                <a:latin typeface="Arial"/>
                <a:ea typeface="Arial"/>
                <a:cs typeface="Arial"/>
                <a:sym typeface="Arial"/>
              </a:defRPr>
            </a:lvl1pPr>
            <a:lvl2pPr indent="-228600" lvl="1" marL="914400" algn="l">
              <a:lnSpc>
                <a:spcPct val="120000"/>
              </a:lnSpc>
              <a:spcBef>
                <a:spcPts val="500"/>
              </a:spcBef>
              <a:spcAft>
                <a:spcPts val="0"/>
              </a:spcAft>
              <a:buSzPts val="1100"/>
              <a:buNone/>
              <a:defRPr/>
            </a:lvl2pPr>
            <a:lvl3pPr indent="-317500" lvl="2" marL="1371600" algn="l">
              <a:lnSpc>
                <a:spcPct val="120000"/>
              </a:lnSpc>
              <a:spcBef>
                <a:spcPts val="500"/>
              </a:spcBef>
              <a:spcAft>
                <a:spcPts val="0"/>
              </a:spcAft>
              <a:buSzPts val="14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7" name="Google Shape;217;p32"/>
          <p:cNvSpPr txBox="1"/>
          <p:nvPr>
            <p:ph idx="3" type="subTitle"/>
          </p:nvPr>
        </p:nvSpPr>
        <p:spPr>
          <a:xfrm>
            <a:off x="375382" y="4411199"/>
            <a:ext cx="4558500" cy="264600"/>
          </a:xfrm>
          <a:prstGeom prst="rect">
            <a:avLst/>
          </a:prstGeom>
          <a:noFill/>
          <a:ln>
            <a:noFill/>
          </a:ln>
        </p:spPr>
        <p:txBody>
          <a:bodyPr anchorCtr="0" anchor="t" bIns="34275" lIns="68575" spcFirstLastPara="1" rIns="68575" wrap="square" tIns="34275">
            <a:noAutofit/>
          </a:bodyPr>
          <a:lstStyle>
            <a:lvl1pPr lvl="0" algn="l">
              <a:lnSpc>
                <a:spcPct val="120000"/>
              </a:lnSpc>
              <a:spcBef>
                <a:spcPts val="500"/>
              </a:spcBef>
              <a:spcAft>
                <a:spcPts val="0"/>
              </a:spcAft>
              <a:buSzPts val="1200"/>
              <a:buNone/>
              <a:defRPr b="1" i="0" sz="1200">
                <a:solidFill>
                  <a:schemeClr val="accent1"/>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ompany Scoring">
    <p:spTree>
      <p:nvGrpSpPr>
        <p:cNvPr id="218" name="Shape 218"/>
        <p:cNvGrpSpPr/>
        <p:nvPr/>
      </p:nvGrpSpPr>
      <p:grpSpPr>
        <a:xfrm>
          <a:off x="0" y="0"/>
          <a:ext cx="0" cy="0"/>
          <a:chOff x="0" y="0"/>
          <a:chExt cx="0" cy="0"/>
        </a:xfrm>
      </p:grpSpPr>
      <p:pic>
        <p:nvPicPr>
          <p:cNvPr id="219" name="Google Shape;219;p33"/>
          <p:cNvPicPr preferRelativeResize="0"/>
          <p:nvPr/>
        </p:nvPicPr>
        <p:blipFill rotWithShape="1">
          <a:blip r:embed="rId2">
            <a:alphaModFix/>
          </a:blip>
          <a:srcRect b="0" l="0" r="0" t="0"/>
          <a:stretch/>
        </p:blipFill>
        <p:spPr>
          <a:xfrm>
            <a:off x="-47681" y="-32246"/>
            <a:ext cx="9239364" cy="5207992"/>
          </a:xfrm>
          <a:prstGeom prst="rect">
            <a:avLst/>
          </a:prstGeom>
          <a:noFill/>
          <a:ln>
            <a:noFill/>
          </a:ln>
        </p:spPr>
      </p:pic>
      <p:sp>
        <p:nvSpPr>
          <p:cNvPr id="220" name="Google Shape;220;p33"/>
          <p:cNvSpPr txBox="1"/>
          <p:nvPr>
            <p:ph type="ctrTitle"/>
          </p:nvPr>
        </p:nvSpPr>
        <p:spPr>
          <a:xfrm>
            <a:off x="342900" y="342900"/>
            <a:ext cx="4229100" cy="20841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3300"/>
              <a:buFont typeface="Poppins SemiBold"/>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1" name="Google Shape;221;p33"/>
          <p:cNvSpPr txBox="1"/>
          <p:nvPr>
            <p:ph idx="1" type="subTitle"/>
          </p:nvPr>
        </p:nvSpPr>
        <p:spPr>
          <a:xfrm>
            <a:off x="342900" y="2797208"/>
            <a:ext cx="4229100" cy="392700"/>
          </a:xfrm>
          <a:prstGeom prst="rect">
            <a:avLst/>
          </a:prstGeom>
          <a:noFill/>
          <a:ln>
            <a:noFill/>
          </a:ln>
        </p:spPr>
        <p:txBody>
          <a:bodyPr anchorCtr="0" anchor="t" bIns="34275" lIns="68575" spcFirstLastPara="1" rIns="68575" wrap="square" tIns="34275">
            <a:normAutofit/>
          </a:bodyPr>
          <a:lstStyle>
            <a:lvl1pPr lvl="0" algn="l">
              <a:lnSpc>
                <a:spcPct val="120000"/>
              </a:lnSpc>
              <a:spcBef>
                <a:spcPts val="500"/>
              </a:spcBef>
              <a:spcAft>
                <a:spcPts val="0"/>
              </a:spcAft>
              <a:buClr>
                <a:schemeClr val="lt1"/>
              </a:buClr>
              <a:buSzPts val="1800"/>
              <a:buNone/>
              <a:defRPr sz="1800">
                <a:solidFill>
                  <a:schemeClr val="lt1"/>
                </a:solidFill>
              </a:defRPr>
            </a:lvl1pPr>
            <a:lvl2pPr lvl="1" algn="ctr">
              <a:lnSpc>
                <a:spcPct val="120000"/>
              </a:lnSpc>
              <a:spcBef>
                <a:spcPts val="500"/>
              </a:spcBef>
              <a:spcAft>
                <a:spcPts val="0"/>
              </a:spcAft>
              <a:buClr>
                <a:srgbClr val="3F3F3F"/>
              </a:buClr>
              <a:buSzPts val="1500"/>
              <a:buNone/>
              <a:defRPr sz="1500"/>
            </a:lvl2pPr>
            <a:lvl3pPr lvl="2" algn="ctr">
              <a:lnSpc>
                <a:spcPct val="120000"/>
              </a:lnSpc>
              <a:spcBef>
                <a:spcPts val="500"/>
              </a:spcBef>
              <a:spcAft>
                <a:spcPts val="0"/>
              </a:spcAft>
              <a:buClr>
                <a:srgbClr val="3F3F3F"/>
              </a:buClr>
              <a:buSzPts val="1400"/>
              <a:buNone/>
              <a:defRPr sz="1400"/>
            </a:lvl3pPr>
            <a:lvl4pPr lvl="3" algn="ctr">
              <a:lnSpc>
                <a:spcPct val="120000"/>
              </a:lnSpc>
              <a:spcBef>
                <a:spcPts val="500"/>
              </a:spcBef>
              <a:spcAft>
                <a:spcPts val="0"/>
              </a:spcAft>
              <a:buClr>
                <a:srgbClr val="3F3F3F"/>
              </a:buClr>
              <a:buSzPts val="1200"/>
              <a:buNone/>
              <a:defRPr sz="1200"/>
            </a:lvl4pPr>
            <a:lvl5pPr lvl="4" algn="ctr">
              <a:lnSpc>
                <a:spcPct val="120000"/>
              </a:lnSpc>
              <a:spcBef>
                <a:spcPts val="500"/>
              </a:spcBef>
              <a:spcAft>
                <a:spcPts val="0"/>
              </a:spcAft>
              <a:buClr>
                <a:srgbClr val="3F3F3F"/>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222" name="Google Shape;222;p33"/>
          <p:cNvCxnSpPr/>
          <p:nvPr/>
        </p:nvCxnSpPr>
        <p:spPr>
          <a:xfrm>
            <a:off x="342900" y="2571750"/>
            <a:ext cx="4229100" cy="0"/>
          </a:xfrm>
          <a:prstGeom prst="straightConnector1">
            <a:avLst/>
          </a:prstGeom>
          <a:noFill/>
          <a:ln cap="flat" cmpd="sng" w="21425">
            <a:solidFill>
              <a:schemeClr val="accent2"/>
            </a:solidFill>
            <a:prstDash val="solid"/>
            <a:miter lim="800000"/>
            <a:headEnd len="sm" w="sm" type="none"/>
            <a:tailEnd len="sm" w="sm" type="none"/>
          </a:ln>
        </p:spPr>
      </p:cxnSp>
      <p:sp>
        <p:nvSpPr>
          <p:cNvPr id="223" name="Google Shape;223;p33"/>
          <p:cNvSpPr/>
          <p:nvPr>
            <p:ph idx="2" type="pic"/>
          </p:nvPr>
        </p:nvSpPr>
        <p:spPr>
          <a:xfrm>
            <a:off x="5554266" y="1107068"/>
            <a:ext cx="3246900" cy="2929200"/>
          </a:xfrm>
          <a:prstGeom prst="rect">
            <a:avLst/>
          </a:prstGeom>
          <a:noFill/>
          <a:ln>
            <a:noFill/>
          </a:ln>
        </p:spPr>
      </p:sp>
      <p:sp>
        <p:nvSpPr>
          <p:cNvPr id="224" name="Google Shape;224;p33"/>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D8D8D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D8D8D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D8D8D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D8D8D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D8D8D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D8D8D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D8D8D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D8D8D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D8D8D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33"/>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D8D8D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Text&#10;&#10;Description automatically generated" id="226" name="Google Shape;226;p33"/>
          <p:cNvPicPr preferRelativeResize="0"/>
          <p:nvPr/>
        </p:nvPicPr>
        <p:blipFill rotWithShape="1">
          <a:blip r:embed="rId3">
            <a:alphaModFix/>
          </a:blip>
          <a:srcRect b="0" l="0" r="0" t="0"/>
          <a:stretch/>
        </p:blipFill>
        <p:spPr>
          <a:xfrm>
            <a:off x="6965009" y="4837243"/>
            <a:ext cx="1197923" cy="33046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Table of Contents">
    <p:spTree>
      <p:nvGrpSpPr>
        <p:cNvPr id="227" name="Shape 227"/>
        <p:cNvGrpSpPr/>
        <p:nvPr/>
      </p:nvGrpSpPr>
      <p:grpSpPr>
        <a:xfrm>
          <a:off x="0" y="0"/>
          <a:ext cx="0" cy="0"/>
          <a:chOff x="0" y="0"/>
          <a:chExt cx="0" cy="0"/>
        </a:xfrm>
      </p:grpSpPr>
      <p:sp>
        <p:nvSpPr>
          <p:cNvPr id="228" name="Google Shape;228;p34"/>
          <p:cNvSpPr txBox="1"/>
          <p:nvPr/>
        </p:nvSpPr>
        <p:spPr>
          <a:xfrm>
            <a:off x="1363616" y="600111"/>
            <a:ext cx="5153100" cy="150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Individual Criteria, Scores &amp; Comments</a:t>
            </a:r>
            <a:endParaRPr sz="1100"/>
          </a:p>
        </p:txBody>
      </p:sp>
      <p:cxnSp>
        <p:nvCxnSpPr>
          <p:cNvPr id="229" name="Google Shape;229;p34"/>
          <p:cNvCxnSpPr/>
          <p:nvPr/>
        </p:nvCxnSpPr>
        <p:spPr>
          <a:xfrm>
            <a:off x="1371800" y="828161"/>
            <a:ext cx="5153100" cy="0"/>
          </a:xfrm>
          <a:prstGeom prst="straightConnector1">
            <a:avLst/>
          </a:prstGeom>
          <a:noFill/>
          <a:ln cap="flat" cmpd="sng" w="21425">
            <a:solidFill>
              <a:schemeClr val="accent2"/>
            </a:solidFill>
            <a:prstDash val="solid"/>
            <a:miter lim="800000"/>
            <a:headEnd len="sm" w="sm" type="none"/>
            <a:tailEnd len="sm" w="sm" type="none"/>
          </a:ln>
        </p:spPr>
      </p:cxnSp>
      <p:sp>
        <p:nvSpPr>
          <p:cNvPr id="230" name="Google Shape;230;p34"/>
          <p:cNvSpPr txBox="1"/>
          <p:nvPr/>
        </p:nvSpPr>
        <p:spPr>
          <a:xfrm>
            <a:off x="1371800" y="303296"/>
            <a:ext cx="5153100" cy="162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Overall Entry, Scores &amp; Comments</a:t>
            </a:r>
            <a:endParaRPr sz="1100"/>
          </a:p>
        </p:txBody>
      </p:sp>
      <p:cxnSp>
        <p:nvCxnSpPr>
          <p:cNvPr id="231" name="Google Shape;231;p34"/>
          <p:cNvCxnSpPr/>
          <p:nvPr/>
        </p:nvCxnSpPr>
        <p:spPr>
          <a:xfrm>
            <a:off x="1371800" y="533092"/>
            <a:ext cx="5153100" cy="0"/>
          </a:xfrm>
          <a:prstGeom prst="straightConnector1">
            <a:avLst/>
          </a:prstGeom>
          <a:noFill/>
          <a:ln cap="flat" cmpd="sng" w="21425">
            <a:solidFill>
              <a:schemeClr val="accent2"/>
            </a:solidFill>
            <a:prstDash val="solid"/>
            <a:miter lim="800000"/>
            <a:headEnd len="sm" w="sm" type="none"/>
            <a:tailEnd len="sm" w="sm" type="none"/>
          </a:ln>
        </p:spPr>
      </p:cxnSp>
      <p:grpSp>
        <p:nvGrpSpPr>
          <p:cNvPr id="232" name="Google Shape;232;p34"/>
          <p:cNvGrpSpPr/>
          <p:nvPr/>
        </p:nvGrpSpPr>
        <p:grpSpPr>
          <a:xfrm>
            <a:off x="1371800" y="924390"/>
            <a:ext cx="5286088" cy="346275"/>
            <a:chOff x="1829067" y="1232520"/>
            <a:chExt cx="7048117" cy="461700"/>
          </a:xfrm>
        </p:grpSpPr>
        <p:sp>
          <p:nvSpPr>
            <p:cNvPr id="233" name="Google Shape;233;p34"/>
            <p:cNvSpPr txBox="1"/>
            <p:nvPr/>
          </p:nvSpPr>
          <p:spPr>
            <a:xfrm>
              <a:off x="5300284" y="1232520"/>
              <a:ext cx="3576900" cy="461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u="none" cap="none" strike="noStrike">
                  <a:solidFill>
                    <a:schemeClr val="dk1"/>
                  </a:solidFill>
                  <a:latin typeface="Arial"/>
                  <a:ea typeface="Arial"/>
                  <a:cs typeface="Arial"/>
                  <a:sym typeface="Arial"/>
                </a:rPr>
                <a:t>Problem Statement</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Status Quo</a:t>
              </a:r>
              <a:endParaRPr sz="1100"/>
            </a:p>
          </p:txBody>
        </p:sp>
        <p:sp>
          <p:nvSpPr>
            <p:cNvPr id="234" name="Google Shape;234;p34"/>
            <p:cNvSpPr txBox="1"/>
            <p:nvPr/>
          </p:nvSpPr>
          <p:spPr>
            <a:xfrm>
              <a:off x="1829067" y="1232520"/>
              <a:ext cx="3286200" cy="192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Problem | </a:t>
              </a:r>
              <a:r>
                <a:rPr b="0" i="0" lang="en" sz="900" u="none" cap="none" strike="noStrike">
                  <a:solidFill>
                    <a:schemeClr val="dk2"/>
                  </a:solidFill>
                  <a:latin typeface="Arial"/>
                  <a:ea typeface="Arial"/>
                  <a:cs typeface="Arial"/>
                  <a:sym typeface="Arial"/>
                </a:rPr>
                <a:t>Weighted 10%</a:t>
              </a:r>
              <a:endParaRPr sz="1100"/>
            </a:p>
          </p:txBody>
        </p:sp>
      </p:grpSp>
      <p:grpSp>
        <p:nvGrpSpPr>
          <p:cNvPr id="235" name="Google Shape;235;p34"/>
          <p:cNvGrpSpPr/>
          <p:nvPr/>
        </p:nvGrpSpPr>
        <p:grpSpPr>
          <a:xfrm>
            <a:off x="1361747" y="1286537"/>
            <a:ext cx="5291564" cy="484650"/>
            <a:chOff x="1815663" y="1703508"/>
            <a:chExt cx="7055419" cy="646200"/>
          </a:xfrm>
        </p:grpSpPr>
        <p:sp>
          <p:nvSpPr>
            <p:cNvPr id="236" name="Google Shape;236;p34"/>
            <p:cNvSpPr txBox="1"/>
            <p:nvPr/>
          </p:nvSpPr>
          <p:spPr>
            <a:xfrm>
              <a:off x="5294182" y="1703508"/>
              <a:ext cx="3576900" cy="6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a:solidFill>
                    <a:schemeClr val="dk1"/>
                  </a:solidFill>
                  <a:latin typeface="Arial"/>
                  <a:ea typeface="Arial"/>
                  <a:cs typeface="Arial"/>
                  <a:sym typeface="Arial"/>
                </a:rPr>
                <a:t>Product Summary</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Patient and Family-Centered Design</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Provider-Centered Design</a:t>
              </a:r>
              <a:endParaRPr sz="1100"/>
            </a:p>
          </p:txBody>
        </p:sp>
        <p:sp>
          <p:nvSpPr>
            <p:cNvPr id="237" name="Google Shape;237;p34"/>
            <p:cNvSpPr txBox="1"/>
            <p:nvPr/>
          </p:nvSpPr>
          <p:spPr>
            <a:xfrm>
              <a:off x="1815663" y="1703508"/>
              <a:ext cx="3299700" cy="2085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Solution | </a:t>
              </a:r>
              <a:r>
                <a:rPr b="0" i="0" lang="en" sz="900" u="none" cap="none" strike="noStrike">
                  <a:solidFill>
                    <a:schemeClr val="dk2"/>
                  </a:solidFill>
                  <a:latin typeface="Arial"/>
                  <a:ea typeface="Arial"/>
                  <a:cs typeface="Arial"/>
                  <a:sym typeface="Arial"/>
                </a:rPr>
                <a:t>Weighted 15%</a:t>
              </a:r>
              <a:endParaRPr sz="1100"/>
            </a:p>
          </p:txBody>
        </p:sp>
      </p:grpSp>
      <p:grpSp>
        <p:nvGrpSpPr>
          <p:cNvPr id="238" name="Google Shape;238;p34"/>
          <p:cNvGrpSpPr/>
          <p:nvPr/>
        </p:nvGrpSpPr>
        <p:grpSpPr>
          <a:xfrm>
            <a:off x="1361747" y="1800712"/>
            <a:ext cx="5269241" cy="623250"/>
            <a:chOff x="1815663" y="2400949"/>
            <a:chExt cx="7025654" cy="831000"/>
          </a:xfrm>
        </p:grpSpPr>
        <p:sp>
          <p:nvSpPr>
            <p:cNvPr id="239" name="Google Shape;239;p34"/>
            <p:cNvSpPr txBox="1"/>
            <p:nvPr/>
          </p:nvSpPr>
          <p:spPr>
            <a:xfrm>
              <a:off x="5264417" y="2400949"/>
              <a:ext cx="3576900" cy="8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a:solidFill>
                    <a:schemeClr val="dk1"/>
                  </a:solidFill>
                  <a:latin typeface="Arial"/>
                  <a:ea typeface="Arial"/>
                  <a:cs typeface="Arial"/>
                  <a:sym typeface="Arial"/>
                </a:rPr>
                <a:t>Medicaid Reimbursement </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Social Determinants of Health</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Value-Based Care Models</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Long Term Partnership Goals</a:t>
              </a:r>
              <a:endParaRPr sz="1100"/>
            </a:p>
          </p:txBody>
        </p:sp>
        <p:sp>
          <p:nvSpPr>
            <p:cNvPr id="240" name="Google Shape;240;p34"/>
            <p:cNvSpPr txBox="1"/>
            <p:nvPr/>
          </p:nvSpPr>
          <p:spPr>
            <a:xfrm>
              <a:off x="1815663" y="2400949"/>
              <a:ext cx="3299700" cy="2085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Safety-net Alignment | </a:t>
              </a:r>
              <a:r>
                <a:rPr b="0" i="0" lang="en" sz="900" u="none" cap="none" strike="noStrike">
                  <a:solidFill>
                    <a:schemeClr val="dk2"/>
                  </a:solidFill>
                  <a:latin typeface="Arial"/>
                  <a:ea typeface="Arial"/>
                  <a:cs typeface="Arial"/>
                  <a:sym typeface="Arial"/>
                </a:rPr>
                <a:t>Weighted 25%</a:t>
              </a:r>
              <a:endParaRPr sz="1100"/>
            </a:p>
          </p:txBody>
        </p:sp>
      </p:grpSp>
      <p:sp>
        <p:nvSpPr>
          <p:cNvPr id="241" name="Google Shape;241;p34"/>
          <p:cNvSpPr txBox="1"/>
          <p:nvPr/>
        </p:nvSpPr>
        <p:spPr>
          <a:xfrm>
            <a:off x="3945179" y="3215982"/>
            <a:ext cx="2682600" cy="900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a:solidFill>
                  <a:schemeClr val="dk1"/>
                </a:solidFill>
                <a:latin typeface="Arial"/>
                <a:ea typeface="Arial"/>
                <a:cs typeface="Arial"/>
                <a:sym typeface="Arial"/>
              </a:rPr>
              <a:t>Hypothesis, Testing, Measurement</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Scope Definition</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Host’s Cost/Impact</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Onboarding/Access</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Budget</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Overall Pilot Attractiveness</a:t>
            </a:r>
            <a:endParaRPr sz="1100"/>
          </a:p>
        </p:txBody>
      </p:sp>
      <p:sp>
        <p:nvSpPr>
          <p:cNvPr id="242" name="Google Shape;242;p34"/>
          <p:cNvSpPr txBox="1"/>
          <p:nvPr/>
        </p:nvSpPr>
        <p:spPr>
          <a:xfrm>
            <a:off x="1371800" y="2431586"/>
            <a:ext cx="2464800" cy="15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Impact | </a:t>
            </a:r>
            <a:r>
              <a:rPr b="0" i="0" lang="en" sz="900" u="none" cap="none" strike="noStrike">
                <a:solidFill>
                  <a:schemeClr val="dk2"/>
                </a:solidFill>
                <a:latin typeface="Arial"/>
                <a:ea typeface="Arial"/>
                <a:cs typeface="Arial"/>
                <a:sym typeface="Arial"/>
              </a:rPr>
              <a:t>Weighted 25%</a:t>
            </a:r>
            <a:endParaRPr sz="1100"/>
          </a:p>
        </p:txBody>
      </p:sp>
      <p:sp>
        <p:nvSpPr>
          <p:cNvPr id="243" name="Google Shape;243;p34"/>
          <p:cNvSpPr txBox="1"/>
          <p:nvPr/>
        </p:nvSpPr>
        <p:spPr>
          <a:xfrm>
            <a:off x="3948312" y="2431586"/>
            <a:ext cx="2682600" cy="762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a:solidFill>
                  <a:schemeClr val="dk1"/>
                </a:solidFill>
                <a:latin typeface="Arial"/>
                <a:ea typeface="Arial"/>
                <a:cs typeface="Arial"/>
                <a:sym typeface="Arial"/>
              </a:rPr>
              <a:t>Access</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Care Coordination</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Patient Experience</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Provider Experience</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Population Health Outcomes</a:t>
            </a:r>
            <a:endParaRPr sz="1100"/>
          </a:p>
        </p:txBody>
      </p:sp>
      <p:sp>
        <p:nvSpPr>
          <p:cNvPr id="244" name="Google Shape;244;p34"/>
          <p:cNvSpPr txBox="1"/>
          <p:nvPr/>
        </p:nvSpPr>
        <p:spPr>
          <a:xfrm>
            <a:off x="1385613" y="3215982"/>
            <a:ext cx="2451000" cy="168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Pilot Proposal | </a:t>
            </a:r>
            <a:r>
              <a:rPr b="0" i="0" lang="en" sz="900" u="none" cap="none" strike="noStrike">
                <a:solidFill>
                  <a:schemeClr val="dk2"/>
                </a:solidFill>
                <a:latin typeface="Arial"/>
                <a:ea typeface="Arial"/>
                <a:cs typeface="Arial"/>
                <a:sym typeface="Arial"/>
              </a:rPr>
              <a:t>Weighted 20%</a:t>
            </a:r>
            <a:endParaRPr sz="1100"/>
          </a:p>
        </p:txBody>
      </p:sp>
      <p:sp>
        <p:nvSpPr>
          <p:cNvPr id="245" name="Google Shape;245;p34"/>
          <p:cNvSpPr txBox="1"/>
          <p:nvPr/>
        </p:nvSpPr>
        <p:spPr>
          <a:xfrm>
            <a:off x="1361746" y="4151168"/>
            <a:ext cx="2474700" cy="15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Feedback Narrative | </a:t>
            </a:r>
            <a:r>
              <a:rPr b="0" i="0" lang="en" sz="900" u="none" cap="none" strike="noStrike">
                <a:solidFill>
                  <a:schemeClr val="dk2"/>
                </a:solidFill>
                <a:latin typeface="Arial"/>
                <a:ea typeface="Arial"/>
                <a:cs typeface="Arial"/>
                <a:sym typeface="Arial"/>
              </a:rPr>
              <a:t>Weighted 5%</a:t>
            </a:r>
            <a:endParaRPr sz="1100"/>
          </a:p>
        </p:txBody>
      </p:sp>
      <p:sp>
        <p:nvSpPr>
          <p:cNvPr id="246" name="Google Shape;246;p34"/>
          <p:cNvSpPr txBox="1"/>
          <p:nvPr/>
        </p:nvSpPr>
        <p:spPr>
          <a:xfrm>
            <a:off x="1371800" y="4677947"/>
            <a:ext cx="2464800" cy="156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2400"/>
              <a:buFont typeface="Poppins SemiBold"/>
              <a:buNone/>
            </a:pPr>
            <a:r>
              <a:rPr b="1" i="0" lang="en" sz="900" u="none" cap="none" strike="noStrike">
                <a:solidFill>
                  <a:schemeClr val="dk2"/>
                </a:solidFill>
                <a:latin typeface="Arial"/>
                <a:ea typeface="Arial"/>
                <a:cs typeface="Arial"/>
                <a:sym typeface="Arial"/>
              </a:rPr>
              <a:t>Organizational Priority | </a:t>
            </a:r>
            <a:r>
              <a:rPr b="0" i="0" lang="en" sz="900" u="none" cap="none" strike="noStrike">
                <a:solidFill>
                  <a:schemeClr val="dk2"/>
                </a:solidFill>
                <a:latin typeface="Arial"/>
                <a:ea typeface="Arial"/>
                <a:cs typeface="Arial"/>
                <a:sym typeface="Arial"/>
              </a:rPr>
              <a:t>Weighted 0%</a:t>
            </a:r>
            <a:endParaRPr sz="1100"/>
          </a:p>
        </p:txBody>
      </p:sp>
      <p:sp>
        <p:nvSpPr>
          <p:cNvPr id="247" name="Google Shape;247;p34"/>
          <p:cNvSpPr txBox="1"/>
          <p:nvPr/>
        </p:nvSpPr>
        <p:spPr>
          <a:xfrm>
            <a:off x="3948312" y="4151168"/>
            <a:ext cx="2682600" cy="484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a:solidFill>
                  <a:schemeClr val="dk1"/>
                </a:solidFill>
                <a:latin typeface="Arial"/>
                <a:ea typeface="Arial"/>
                <a:cs typeface="Arial"/>
                <a:sym typeface="Arial"/>
              </a:rPr>
              <a:t>Feedback Critique</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Incorporated Feedback</a:t>
            </a:r>
            <a:endParaRPr sz="1100"/>
          </a:p>
          <a:p>
            <a:pPr indent="0" lvl="0" marL="0" marR="0" rtl="0" algn="l">
              <a:spcBef>
                <a:spcPts val="0"/>
              </a:spcBef>
              <a:spcAft>
                <a:spcPts val="0"/>
              </a:spcAft>
              <a:buNone/>
            </a:pPr>
            <a:r>
              <a:rPr b="0" i="0" lang="en" sz="900">
                <a:solidFill>
                  <a:schemeClr val="dk1"/>
                </a:solidFill>
                <a:latin typeface="Arial"/>
                <a:ea typeface="Arial"/>
                <a:cs typeface="Arial"/>
                <a:sym typeface="Arial"/>
              </a:rPr>
              <a:t>Go-Forward Improvement</a:t>
            </a:r>
            <a:endParaRPr sz="1100"/>
          </a:p>
        </p:txBody>
      </p:sp>
      <p:sp>
        <p:nvSpPr>
          <p:cNvPr id="248" name="Google Shape;248;p34"/>
          <p:cNvSpPr txBox="1"/>
          <p:nvPr/>
        </p:nvSpPr>
        <p:spPr>
          <a:xfrm>
            <a:off x="3940129" y="4677947"/>
            <a:ext cx="26826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a:solidFill>
                  <a:schemeClr val="dk1"/>
                </a:solidFill>
                <a:latin typeface="Arial"/>
                <a:ea typeface="Arial"/>
                <a:cs typeface="Arial"/>
                <a:sym typeface="Arial"/>
              </a:rPr>
              <a:t>Organizational Priority</a:t>
            </a:r>
            <a:endParaRPr sz="1100"/>
          </a:p>
        </p:txBody>
      </p:sp>
      <p:cxnSp>
        <p:nvCxnSpPr>
          <p:cNvPr id="249" name="Google Shape;249;p34"/>
          <p:cNvCxnSpPr/>
          <p:nvPr/>
        </p:nvCxnSpPr>
        <p:spPr>
          <a:xfrm rot="10800000">
            <a:off x="731748" y="342818"/>
            <a:ext cx="0" cy="4498800"/>
          </a:xfrm>
          <a:prstGeom prst="straightConnector1">
            <a:avLst/>
          </a:prstGeom>
          <a:noFill/>
          <a:ln cap="flat" cmpd="sng" w="14300">
            <a:solidFill>
              <a:schemeClr val="accent2"/>
            </a:solidFill>
            <a:prstDash val="solid"/>
            <a:miter lim="800000"/>
            <a:headEnd len="sm" w="sm" type="none"/>
            <a:tailEnd len="sm" w="sm" type="none"/>
          </a:ln>
        </p:spPr>
      </p:cxnSp>
      <p:pic>
        <p:nvPicPr>
          <p:cNvPr id="250" name="Google Shape;250;p34"/>
          <p:cNvPicPr preferRelativeResize="0"/>
          <p:nvPr/>
        </p:nvPicPr>
        <p:blipFill rotWithShape="1">
          <a:blip r:embed="rId2">
            <a:alphaModFix/>
          </a:blip>
          <a:srcRect b="0" l="45972" r="42117" t="-351"/>
          <a:stretch/>
        </p:blipFill>
        <p:spPr>
          <a:xfrm>
            <a:off x="-49683" y="-31721"/>
            <a:ext cx="1096433" cy="5206942"/>
          </a:xfrm>
          <a:prstGeom prst="rect">
            <a:avLst/>
          </a:prstGeom>
          <a:noFill/>
          <a:ln>
            <a:noFill/>
          </a:ln>
        </p:spPr>
      </p:pic>
      <p:sp>
        <p:nvSpPr>
          <p:cNvPr id="251" name="Google Shape;251;p34"/>
          <p:cNvSpPr txBox="1"/>
          <p:nvPr>
            <p:ph type="title"/>
          </p:nvPr>
        </p:nvSpPr>
        <p:spPr>
          <a:xfrm rot="-5400000">
            <a:off x="-1724682" y="2420767"/>
            <a:ext cx="44988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21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Text&#10;&#10;Description automatically generated" id="252" name="Google Shape;252;p34"/>
          <p:cNvPicPr preferRelativeResize="0"/>
          <p:nvPr/>
        </p:nvPicPr>
        <p:blipFill rotWithShape="1">
          <a:blip r:embed="rId3">
            <a:alphaModFix/>
          </a:blip>
          <a:srcRect b="0" l="0" r="0" t="0"/>
          <a:stretch/>
        </p:blipFill>
        <p:spPr>
          <a:xfrm>
            <a:off x="6908531" y="4845112"/>
            <a:ext cx="1274250" cy="302422"/>
          </a:xfrm>
          <a:prstGeom prst="rect">
            <a:avLst/>
          </a:prstGeom>
          <a:noFill/>
          <a:ln>
            <a:noFill/>
          </a:ln>
        </p:spPr>
      </p:pic>
      <p:sp>
        <p:nvSpPr>
          <p:cNvPr id="253" name="Google Shape;253;p34"/>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34"/>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cxnSp>
        <p:nvCxnSpPr>
          <p:cNvPr id="255" name="Google Shape;255;p34"/>
          <p:cNvCxnSpPr/>
          <p:nvPr/>
        </p:nvCxnSpPr>
        <p:spPr>
          <a:xfrm flipH="1" rot="10800000">
            <a:off x="1046748" y="-94035"/>
            <a:ext cx="13800" cy="5331600"/>
          </a:xfrm>
          <a:prstGeom prst="straightConnector1">
            <a:avLst/>
          </a:prstGeom>
          <a:noFill/>
          <a:ln cap="flat" cmpd="sng" w="42875">
            <a:solidFill>
              <a:schemeClr val="accent2"/>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showMasterSp="0">
  <p:cSld name="1_About Us">
    <p:spTree>
      <p:nvGrpSpPr>
        <p:cNvPr id="256" name="Shape 256"/>
        <p:cNvGrpSpPr/>
        <p:nvPr/>
      </p:nvGrpSpPr>
      <p:grpSpPr>
        <a:xfrm>
          <a:off x="0" y="0"/>
          <a:ext cx="0" cy="0"/>
          <a:chOff x="0" y="0"/>
          <a:chExt cx="0" cy="0"/>
        </a:xfrm>
      </p:grpSpPr>
      <p:pic>
        <p:nvPicPr>
          <p:cNvPr id="257" name="Google Shape;257;p35"/>
          <p:cNvPicPr preferRelativeResize="0"/>
          <p:nvPr/>
        </p:nvPicPr>
        <p:blipFill rotWithShape="1">
          <a:blip r:embed="rId2">
            <a:alphaModFix/>
          </a:blip>
          <a:srcRect b="0" l="0" r="0" t="0"/>
          <a:stretch/>
        </p:blipFill>
        <p:spPr>
          <a:xfrm>
            <a:off x="153655" y="253454"/>
            <a:ext cx="1026681" cy="1016616"/>
          </a:xfrm>
          <a:prstGeom prst="rect">
            <a:avLst/>
          </a:prstGeom>
          <a:noFill/>
          <a:ln>
            <a:noFill/>
          </a:ln>
        </p:spPr>
      </p:pic>
      <p:pic>
        <p:nvPicPr>
          <p:cNvPr id="258" name="Google Shape;258;p35"/>
          <p:cNvPicPr preferRelativeResize="0"/>
          <p:nvPr/>
        </p:nvPicPr>
        <p:blipFill rotWithShape="1">
          <a:blip r:embed="rId3">
            <a:alphaModFix/>
          </a:blip>
          <a:srcRect b="0" l="45972" r="42117" t="-351"/>
          <a:stretch/>
        </p:blipFill>
        <p:spPr>
          <a:xfrm>
            <a:off x="-49683" y="-31721"/>
            <a:ext cx="1096433" cy="5206942"/>
          </a:xfrm>
          <a:prstGeom prst="rect">
            <a:avLst/>
          </a:prstGeom>
          <a:noFill/>
          <a:ln>
            <a:noFill/>
          </a:ln>
        </p:spPr>
      </p:pic>
      <p:sp>
        <p:nvSpPr>
          <p:cNvPr id="259" name="Google Shape;259;p35"/>
          <p:cNvSpPr txBox="1"/>
          <p:nvPr/>
        </p:nvSpPr>
        <p:spPr>
          <a:xfrm rot="-5400000">
            <a:off x="-1753650" y="2439526"/>
            <a:ext cx="4486200" cy="2931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2400"/>
              <a:buFont typeface="Poppins SemiBold"/>
              <a:buNone/>
            </a:pPr>
            <a:r>
              <a:rPr b="1" i="0" lang="en" sz="2100" u="none" cap="none" strike="noStrike">
                <a:solidFill>
                  <a:schemeClr val="lt1"/>
                </a:solidFill>
                <a:latin typeface="Arial"/>
                <a:ea typeface="Arial"/>
                <a:cs typeface="Arial"/>
                <a:sym typeface="Arial"/>
              </a:rPr>
              <a:t>Overall Entry</a:t>
            </a:r>
            <a:endParaRPr sz="1100"/>
          </a:p>
        </p:txBody>
      </p:sp>
      <p:sp>
        <p:nvSpPr>
          <p:cNvPr id="260" name="Google Shape;260;p35"/>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a:solidFill>
                  <a:srgbClr val="888888"/>
                </a:solidFill>
                <a:latin typeface="Open Sans Light"/>
                <a:ea typeface="Open Sans Light"/>
                <a:cs typeface="Open Sans Light"/>
                <a:sym typeface="Open Sans Light"/>
              </a:defRPr>
            </a:lvl1pPr>
            <a:lvl2pPr indent="0" lvl="1" marL="0" algn="r">
              <a:spcBef>
                <a:spcPts val="0"/>
              </a:spcBef>
              <a:buNone/>
              <a:defRPr b="0" i="0" sz="800">
                <a:solidFill>
                  <a:srgbClr val="888888"/>
                </a:solidFill>
                <a:latin typeface="Open Sans Light"/>
                <a:ea typeface="Open Sans Light"/>
                <a:cs typeface="Open Sans Light"/>
                <a:sym typeface="Open Sans Light"/>
              </a:defRPr>
            </a:lvl2pPr>
            <a:lvl3pPr indent="0" lvl="2" marL="0" algn="r">
              <a:spcBef>
                <a:spcPts val="0"/>
              </a:spcBef>
              <a:buNone/>
              <a:defRPr b="0" i="0" sz="800">
                <a:solidFill>
                  <a:srgbClr val="888888"/>
                </a:solidFill>
                <a:latin typeface="Open Sans Light"/>
                <a:ea typeface="Open Sans Light"/>
                <a:cs typeface="Open Sans Light"/>
                <a:sym typeface="Open Sans Light"/>
              </a:defRPr>
            </a:lvl3pPr>
            <a:lvl4pPr indent="0" lvl="3" marL="0" algn="r">
              <a:spcBef>
                <a:spcPts val="0"/>
              </a:spcBef>
              <a:buNone/>
              <a:defRPr b="0" i="0" sz="800">
                <a:solidFill>
                  <a:srgbClr val="888888"/>
                </a:solidFill>
                <a:latin typeface="Open Sans Light"/>
                <a:ea typeface="Open Sans Light"/>
                <a:cs typeface="Open Sans Light"/>
                <a:sym typeface="Open Sans Light"/>
              </a:defRPr>
            </a:lvl4pPr>
            <a:lvl5pPr indent="0" lvl="4" marL="0" algn="r">
              <a:spcBef>
                <a:spcPts val="0"/>
              </a:spcBef>
              <a:buNone/>
              <a:defRPr b="0" i="0" sz="800">
                <a:solidFill>
                  <a:srgbClr val="888888"/>
                </a:solidFill>
                <a:latin typeface="Open Sans Light"/>
                <a:ea typeface="Open Sans Light"/>
                <a:cs typeface="Open Sans Light"/>
                <a:sym typeface="Open Sans Light"/>
              </a:defRPr>
            </a:lvl5pPr>
            <a:lvl6pPr indent="0" lvl="5" marL="0" algn="r">
              <a:spcBef>
                <a:spcPts val="0"/>
              </a:spcBef>
              <a:buNone/>
              <a:defRPr b="0" i="0" sz="800">
                <a:solidFill>
                  <a:srgbClr val="888888"/>
                </a:solidFill>
                <a:latin typeface="Open Sans Light"/>
                <a:ea typeface="Open Sans Light"/>
                <a:cs typeface="Open Sans Light"/>
                <a:sym typeface="Open Sans Light"/>
              </a:defRPr>
            </a:lvl6pPr>
            <a:lvl7pPr indent="0" lvl="6" marL="0" algn="r">
              <a:spcBef>
                <a:spcPts val="0"/>
              </a:spcBef>
              <a:buNone/>
              <a:defRPr b="0" i="0" sz="800">
                <a:solidFill>
                  <a:srgbClr val="888888"/>
                </a:solidFill>
                <a:latin typeface="Open Sans Light"/>
                <a:ea typeface="Open Sans Light"/>
                <a:cs typeface="Open Sans Light"/>
                <a:sym typeface="Open Sans Light"/>
              </a:defRPr>
            </a:lvl7pPr>
            <a:lvl8pPr indent="0" lvl="7" marL="0" algn="r">
              <a:spcBef>
                <a:spcPts val="0"/>
              </a:spcBef>
              <a:buNone/>
              <a:defRPr b="0" i="0" sz="800">
                <a:solidFill>
                  <a:srgbClr val="888888"/>
                </a:solidFill>
                <a:latin typeface="Open Sans Light"/>
                <a:ea typeface="Open Sans Light"/>
                <a:cs typeface="Open Sans Light"/>
                <a:sym typeface="Open Sans Light"/>
              </a:defRPr>
            </a:lvl8pPr>
            <a:lvl9pPr indent="0" lvl="8" marL="0" algn="r">
              <a:spcBef>
                <a:spcPts val="0"/>
              </a:spcBef>
              <a:buNone/>
              <a:defRPr b="0" i="0" sz="800">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61" name="Google Shape;261;p35"/>
          <p:cNvSpPr txBox="1"/>
          <p:nvPr>
            <p:ph idx="11" type="ftr"/>
          </p:nvPr>
        </p:nvSpPr>
        <p:spPr>
          <a:xfrm>
            <a:off x="1650206" y="4829175"/>
            <a:ext cx="51999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cxnSp>
        <p:nvCxnSpPr>
          <p:cNvPr id="262" name="Google Shape;262;p35"/>
          <p:cNvCxnSpPr/>
          <p:nvPr/>
        </p:nvCxnSpPr>
        <p:spPr>
          <a:xfrm flipH="1" rot="10800000">
            <a:off x="1046748" y="-94035"/>
            <a:ext cx="13800" cy="5331600"/>
          </a:xfrm>
          <a:prstGeom prst="straightConnector1">
            <a:avLst/>
          </a:prstGeom>
          <a:noFill/>
          <a:ln cap="flat" cmpd="sng" w="42875">
            <a:solidFill>
              <a:schemeClr val="accent2"/>
            </a:solidFill>
            <a:prstDash val="solid"/>
            <a:miter lim="800000"/>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s Only" showMasterSp="0">
  <p:cSld name="Tables Only">
    <p:spTree>
      <p:nvGrpSpPr>
        <p:cNvPr id="263" name="Shape 263"/>
        <p:cNvGrpSpPr/>
        <p:nvPr/>
      </p:nvGrpSpPr>
      <p:grpSpPr>
        <a:xfrm>
          <a:off x="0" y="0"/>
          <a:ext cx="0" cy="0"/>
          <a:chOff x="0" y="0"/>
          <a:chExt cx="0" cy="0"/>
        </a:xfrm>
      </p:grpSpPr>
      <p:sp>
        <p:nvSpPr>
          <p:cNvPr id="264" name="Google Shape;264;p36"/>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a:solidFill>
                  <a:srgbClr val="888888"/>
                </a:solidFill>
                <a:latin typeface="Open Sans Light"/>
                <a:ea typeface="Open Sans Light"/>
                <a:cs typeface="Open Sans Light"/>
                <a:sym typeface="Open Sans Light"/>
              </a:defRPr>
            </a:lvl1pPr>
            <a:lvl2pPr indent="0" lvl="1" marL="0" algn="r">
              <a:spcBef>
                <a:spcPts val="0"/>
              </a:spcBef>
              <a:buNone/>
              <a:defRPr b="0" i="0" sz="800">
                <a:solidFill>
                  <a:srgbClr val="888888"/>
                </a:solidFill>
                <a:latin typeface="Open Sans Light"/>
                <a:ea typeface="Open Sans Light"/>
                <a:cs typeface="Open Sans Light"/>
                <a:sym typeface="Open Sans Light"/>
              </a:defRPr>
            </a:lvl2pPr>
            <a:lvl3pPr indent="0" lvl="2" marL="0" algn="r">
              <a:spcBef>
                <a:spcPts val="0"/>
              </a:spcBef>
              <a:buNone/>
              <a:defRPr b="0" i="0" sz="800">
                <a:solidFill>
                  <a:srgbClr val="888888"/>
                </a:solidFill>
                <a:latin typeface="Open Sans Light"/>
                <a:ea typeface="Open Sans Light"/>
                <a:cs typeface="Open Sans Light"/>
                <a:sym typeface="Open Sans Light"/>
              </a:defRPr>
            </a:lvl3pPr>
            <a:lvl4pPr indent="0" lvl="3" marL="0" algn="r">
              <a:spcBef>
                <a:spcPts val="0"/>
              </a:spcBef>
              <a:buNone/>
              <a:defRPr b="0" i="0" sz="800">
                <a:solidFill>
                  <a:srgbClr val="888888"/>
                </a:solidFill>
                <a:latin typeface="Open Sans Light"/>
                <a:ea typeface="Open Sans Light"/>
                <a:cs typeface="Open Sans Light"/>
                <a:sym typeface="Open Sans Light"/>
              </a:defRPr>
            </a:lvl4pPr>
            <a:lvl5pPr indent="0" lvl="4" marL="0" algn="r">
              <a:spcBef>
                <a:spcPts val="0"/>
              </a:spcBef>
              <a:buNone/>
              <a:defRPr b="0" i="0" sz="800">
                <a:solidFill>
                  <a:srgbClr val="888888"/>
                </a:solidFill>
                <a:latin typeface="Open Sans Light"/>
                <a:ea typeface="Open Sans Light"/>
                <a:cs typeface="Open Sans Light"/>
                <a:sym typeface="Open Sans Light"/>
              </a:defRPr>
            </a:lvl5pPr>
            <a:lvl6pPr indent="0" lvl="5" marL="0" algn="r">
              <a:spcBef>
                <a:spcPts val="0"/>
              </a:spcBef>
              <a:buNone/>
              <a:defRPr b="0" i="0" sz="800">
                <a:solidFill>
                  <a:srgbClr val="888888"/>
                </a:solidFill>
                <a:latin typeface="Open Sans Light"/>
                <a:ea typeface="Open Sans Light"/>
                <a:cs typeface="Open Sans Light"/>
                <a:sym typeface="Open Sans Light"/>
              </a:defRPr>
            </a:lvl6pPr>
            <a:lvl7pPr indent="0" lvl="6" marL="0" algn="r">
              <a:spcBef>
                <a:spcPts val="0"/>
              </a:spcBef>
              <a:buNone/>
              <a:defRPr b="0" i="0" sz="800">
                <a:solidFill>
                  <a:srgbClr val="888888"/>
                </a:solidFill>
                <a:latin typeface="Open Sans Light"/>
                <a:ea typeface="Open Sans Light"/>
                <a:cs typeface="Open Sans Light"/>
                <a:sym typeface="Open Sans Light"/>
              </a:defRPr>
            </a:lvl7pPr>
            <a:lvl8pPr indent="0" lvl="7" marL="0" algn="r">
              <a:spcBef>
                <a:spcPts val="0"/>
              </a:spcBef>
              <a:buNone/>
              <a:defRPr b="0" i="0" sz="800">
                <a:solidFill>
                  <a:srgbClr val="888888"/>
                </a:solidFill>
                <a:latin typeface="Open Sans Light"/>
                <a:ea typeface="Open Sans Light"/>
                <a:cs typeface="Open Sans Light"/>
                <a:sym typeface="Open Sans Light"/>
              </a:defRPr>
            </a:lvl8pPr>
            <a:lvl9pPr indent="0" lvl="8" marL="0" algn="r">
              <a:spcBef>
                <a:spcPts val="0"/>
              </a:spcBef>
              <a:buNone/>
              <a:defRPr b="0" i="0" sz="800">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65" name="Google Shape;265;p36"/>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showMasterSp="0">
  <p:cSld name="Scoring Sheet">
    <p:spTree>
      <p:nvGrpSpPr>
        <p:cNvPr id="266" name="Shape 266"/>
        <p:cNvGrpSpPr/>
        <p:nvPr/>
      </p:nvGrpSpPr>
      <p:grpSpPr>
        <a:xfrm>
          <a:off x="0" y="0"/>
          <a:ext cx="0" cy="0"/>
          <a:chOff x="0" y="0"/>
          <a:chExt cx="0" cy="0"/>
        </a:xfrm>
      </p:grpSpPr>
      <p:pic>
        <p:nvPicPr>
          <p:cNvPr id="267" name="Google Shape;267;p37"/>
          <p:cNvPicPr preferRelativeResize="0"/>
          <p:nvPr/>
        </p:nvPicPr>
        <p:blipFill rotWithShape="1">
          <a:blip r:embed="rId2">
            <a:alphaModFix/>
          </a:blip>
          <a:srcRect b="0" l="45972" r="42117" t="-351"/>
          <a:stretch/>
        </p:blipFill>
        <p:spPr>
          <a:xfrm>
            <a:off x="-49683" y="-31721"/>
            <a:ext cx="1096433" cy="5206942"/>
          </a:xfrm>
          <a:prstGeom prst="rect">
            <a:avLst/>
          </a:prstGeom>
          <a:noFill/>
          <a:ln>
            <a:noFill/>
          </a:ln>
        </p:spPr>
      </p:pic>
      <p:sp>
        <p:nvSpPr>
          <p:cNvPr id="268" name="Google Shape;268;p37"/>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a:solidFill>
                  <a:srgbClr val="888888"/>
                </a:solidFill>
                <a:latin typeface="Open Sans Light"/>
                <a:ea typeface="Open Sans Light"/>
                <a:cs typeface="Open Sans Light"/>
                <a:sym typeface="Open Sans Light"/>
              </a:defRPr>
            </a:lvl1pPr>
            <a:lvl2pPr indent="0" lvl="1" marL="0" algn="r">
              <a:spcBef>
                <a:spcPts val="0"/>
              </a:spcBef>
              <a:buNone/>
              <a:defRPr b="0" i="0" sz="800">
                <a:solidFill>
                  <a:srgbClr val="888888"/>
                </a:solidFill>
                <a:latin typeface="Open Sans Light"/>
                <a:ea typeface="Open Sans Light"/>
                <a:cs typeface="Open Sans Light"/>
                <a:sym typeface="Open Sans Light"/>
              </a:defRPr>
            </a:lvl2pPr>
            <a:lvl3pPr indent="0" lvl="2" marL="0" algn="r">
              <a:spcBef>
                <a:spcPts val="0"/>
              </a:spcBef>
              <a:buNone/>
              <a:defRPr b="0" i="0" sz="800">
                <a:solidFill>
                  <a:srgbClr val="888888"/>
                </a:solidFill>
                <a:latin typeface="Open Sans Light"/>
                <a:ea typeface="Open Sans Light"/>
                <a:cs typeface="Open Sans Light"/>
                <a:sym typeface="Open Sans Light"/>
              </a:defRPr>
            </a:lvl3pPr>
            <a:lvl4pPr indent="0" lvl="3" marL="0" algn="r">
              <a:spcBef>
                <a:spcPts val="0"/>
              </a:spcBef>
              <a:buNone/>
              <a:defRPr b="0" i="0" sz="800">
                <a:solidFill>
                  <a:srgbClr val="888888"/>
                </a:solidFill>
                <a:latin typeface="Open Sans Light"/>
                <a:ea typeface="Open Sans Light"/>
                <a:cs typeface="Open Sans Light"/>
                <a:sym typeface="Open Sans Light"/>
              </a:defRPr>
            </a:lvl4pPr>
            <a:lvl5pPr indent="0" lvl="4" marL="0" algn="r">
              <a:spcBef>
                <a:spcPts val="0"/>
              </a:spcBef>
              <a:buNone/>
              <a:defRPr b="0" i="0" sz="800">
                <a:solidFill>
                  <a:srgbClr val="888888"/>
                </a:solidFill>
                <a:latin typeface="Open Sans Light"/>
                <a:ea typeface="Open Sans Light"/>
                <a:cs typeface="Open Sans Light"/>
                <a:sym typeface="Open Sans Light"/>
              </a:defRPr>
            </a:lvl5pPr>
            <a:lvl6pPr indent="0" lvl="5" marL="0" algn="r">
              <a:spcBef>
                <a:spcPts val="0"/>
              </a:spcBef>
              <a:buNone/>
              <a:defRPr b="0" i="0" sz="800">
                <a:solidFill>
                  <a:srgbClr val="888888"/>
                </a:solidFill>
                <a:latin typeface="Open Sans Light"/>
                <a:ea typeface="Open Sans Light"/>
                <a:cs typeface="Open Sans Light"/>
                <a:sym typeface="Open Sans Light"/>
              </a:defRPr>
            </a:lvl6pPr>
            <a:lvl7pPr indent="0" lvl="6" marL="0" algn="r">
              <a:spcBef>
                <a:spcPts val="0"/>
              </a:spcBef>
              <a:buNone/>
              <a:defRPr b="0" i="0" sz="800">
                <a:solidFill>
                  <a:srgbClr val="888888"/>
                </a:solidFill>
                <a:latin typeface="Open Sans Light"/>
                <a:ea typeface="Open Sans Light"/>
                <a:cs typeface="Open Sans Light"/>
                <a:sym typeface="Open Sans Light"/>
              </a:defRPr>
            </a:lvl7pPr>
            <a:lvl8pPr indent="0" lvl="7" marL="0" algn="r">
              <a:spcBef>
                <a:spcPts val="0"/>
              </a:spcBef>
              <a:buNone/>
              <a:defRPr b="0" i="0" sz="800">
                <a:solidFill>
                  <a:srgbClr val="888888"/>
                </a:solidFill>
                <a:latin typeface="Open Sans Light"/>
                <a:ea typeface="Open Sans Light"/>
                <a:cs typeface="Open Sans Light"/>
                <a:sym typeface="Open Sans Light"/>
              </a:defRPr>
            </a:lvl8pPr>
            <a:lvl9pPr indent="0" lvl="8" marL="0" algn="r">
              <a:spcBef>
                <a:spcPts val="0"/>
              </a:spcBef>
              <a:buNone/>
              <a:defRPr b="0" i="0" sz="800">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69" name="Google Shape;269;p37"/>
          <p:cNvSpPr txBox="1"/>
          <p:nvPr>
            <p:ph idx="11" type="ftr"/>
          </p:nvPr>
        </p:nvSpPr>
        <p:spPr>
          <a:xfrm>
            <a:off x="1439331" y="4829175"/>
            <a:ext cx="54105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cxnSp>
        <p:nvCxnSpPr>
          <p:cNvPr id="270" name="Google Shape;270;p37"/>
          <p:cNvCxnSpPr/>
          <p:nvPr/>
        </p:nvCxnSpPr>
        <p:spPr>
          <a:xfrm flipH="1" rot="10800000">
            <a:off x="1046748" y="-94035"/>
            <a:ext cx="13800" cy="5331600"/>
          </a:xfrm>
          <a:prstGeom prst="straightConnector1">
            <a:avLst/>
          </a:prstGeom>
          <a:noFill/>
          <a:ln cap="flat" cmpd="sng" w="42875">
            <a:solidFill>
              <a:schemeClr val="accent2"/>
            </a:solidFill>
            <a:prstDash val="solid"/>
            <a:miter lim="800000"/>
            <a:headEnd len="sm" w="sm" type="none"/>
            <a:tailEnd len="sm" w="sm" type="none"/>
          </a:ln>
        </p:spPr>
      </p:cxnSp>
      <p:sp>
        <p:nvSpPr>
          <p:cNvPr id="271" name="Google Shape;271;p37"/>
          <p:cNvSpPr txBox="1"/>
          <p:nvPr>
            <p:ph type="title"/>
          </p:nvPr>
        </p:nvSpPr>
        <p:spPr>
          <a:xfrm rot="-5400000">
            <a:off x="-1724682" y="2420767"/>
            <a:ext cx="4498800" cy="342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21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272" name="Shape 272"/>
        <p:cNvGrpSpPr/>
        <p:nvPr/>
      </p:nvGrpSpPr>
      <p:grpSpPr>
        <a:xfrm>
          <a:off x="0" y="0"/>
          <a:ext cx="0" cy="0"/>
          <a:chOff x="0" y="0"/>
          <a:chExt cx="0" cy="0"/>
        </a:xfrm>
      </p:grpSpPr>
      <p:pic>
        <p:nvPicPr>
          <p:cNvPr id="273" name="Google Shape;273;p38"/>
          <p:cNvPicPr preferRelativeResize="0"/>
          <p:nvPr/>
        </p:nvPicPr>
        <p:blipFill rotWithShape="1">
          <a:blip r:embed="rId2">
            <a:alphaModFix/>
          </a:blip>
          <a:srcRect b="0" l="0" r="0" t="0"/>
          <a:stretch/>
        </p:blipFill>
        <p:spPr>
          <a:xfrm>
            <a:off x="-47681" y="-32246"/>
            <a:ext cx="9239364" cy="5207992"/>
          </a:xfrm>
          <a:prstGeom prst="rect">
            <a:avLst/>
          </a:prstGeom>
          <a:noFill/>
          <a:ln>
            <a:noFill/>
          </a:ln>
        </p:spPr>
      </p:pic>
      <p:cxnSp>
        <p:nvCxnSpPr>
          <p:cNvPr id="274" name="Google Shape;274;p38"/>
          <p:cNvCxnSpPr/>
          <p:nvPr/>
        </p:nvCxnSpPr>
        <p:spPr>
          <a:xfrm>
            <a:off x="1143000" y="2672606"/>
            <a:ext cx="6858000" cy="0"/>
          </a:xfrm>
          <a:prstGeom prst="straightConnector1">
            <a:avLst/>
          </a:prstGeom>
          <a:noFill/>
          <a:ln cap="flat" cmpd="sng" w="21425">
            <a:solidFill>
              <a:schemeClr val="accent2"/>
            </a:solidFill>
            <a:prstDash val="solid"/>
            <a:miter lim="800000"/>
            <a:headEnd len="sm" w="sm" type="none"/>
            <a:tailEnd len="sm" w="sm" type="none"/>
          </a:ln>
        </p:spPr>
      </p:cxnSp>
      <p:sp>
        <p:nvSpPr>
          <p:cNvPr id="275" name="Google Shape;275;p38"/>
          <p:cNvSpPr txBox="1"/>
          <p:nvPr>
            <p:ph type="ctrTitle"/>
          </p:nvPr>
        </p:nvSpPr>
        <p:spPr>
          <a:xfrm>
            <a:off x="1143000" y="1887694"/>
            <a:ext cx="6858000" cy="582000"/>
          </a:xfrm>
          <a:prstGeom prst="rect">
            <a:avLst/>
          </a:prstGeom>
          <a:noFill/>
          <a:ln>
            <a:noFill/>
          </a:ln>
        </p:spPr>
        <p:txBody>
          <a:bodyPr anchorCtr="0" anchor="b" bIns="34275" lIns="68575" spcFirstLastPara="1" rIns="68575" wrap="square" tIns="34275">
            <a:normAutofit/>
          </a:bodyPr>
          <a:lstStyle>
            <a:lvl1pPr lvl="0" algn="ctr">
              <a:lnSpc>
                <a:spcPct val="100000"/>
              </a:lnSpc>
              <a:spcBef>
                <a:spcPts val="0"/>
              </a:spcBef>
              <a:spcAft>
                <a:spcPts val="0"/>
              </a:spcAft>
              <a:buClr>
                <a:schemeClr val="lt1"/>
              </a:buClr>
              <a:buSzPts val="3300"/>
              <a:buFont typeface="Arial"/>
              <a:buNone/>
              <a:defRPr sz="3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6" name="Google Shape;276;p38"/>
          <p:cNvSpPr txBox="1"/>
          <p:nvPr>
            <p:ph idx="1" type="subTitle"/>
          </p:nvPr>
        </p:nvSpPr>
        <p:spPr>
          <a:xfrm>
            <a:off x="1143000" y="2875379"/>
            <a:ext cx="6858000" cy="392700"/>
          </a:xfrm>
          <a:prstGeom prst="rect">
            <a:avLst/>
          </a:prstGeom>
          <a:noFill/>
          <a:ln>
            <a:noFill/>
          </a:ln>
        </p:spPr>
        <p:txBody>
          <a:bodyPr anchorCtr="0" anchor="t" bIns="34275" lIns="68575" spcFirstLastPara="1" rIns="68575" wrap="square" tIns="34275">
            <a:normAutofit/>
          </a:bodyPr>
          <a:lstStyle>
            <a:lvl1pPr lvl="0" algn="ctr">
              <a:lnSpc>
                <a:spcPct val="120000"/>
              </a:lnSpc>
              <a:spcBef>
                <a:spcPts val="500"/>
              </a:spcBef>
              <a:spcAft>
                <a:spcPts val="0"/>
              </a:spcAft>
              <a:buSzPts val="1800"/>
              <a:buNone/>
              <a:defRPr b="1" i="0" sz="1800">
                <a:solidFill>
                  <a:srgbClr val="19D3C5"/>
                </a:solidFill>
                <a:latin typeface="Arial"/>
                <a:ea typeface="Arial"/>
                <a:cs typeface="Arial"/>
                <a:sym typeface="Aria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400"/>
              <a:buNone/>
              <a:defRPr sz="140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Text&#10;&#10;Description automatically generated" id="277" name="Google Shape;277;p38"/>
          <p:cNvPicPr preferRelativeResize="0"/>
          <p:nvPr/>
        </p:nvPicPr>
        <p:blipFill rotWithShape="1">
          <a:blip r:embed="rId3">
            <a:alphaModFix/>
          </a:blip>
          <a:srcRect b="0" l="0" r="0" t="0"/>
          <a:stretch/>
        </p:blipFill>
        <p:spPr>
          <a:xfrm>
            <a:off x="3481754" y="3620380"/>
            <a:ext cx="2180493" cy="60151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Blank">
    <p:spTree>
      <p:nvGrpSpPr>
        <p:cNvPr id="278" name="Shape 278"/>
        <p:cNvGrpSpPr/>
        <p:nvPr/>
      </p:nvGrpSpPr>
      <p:grpSpPr>
        <a:xfrm>
          <a:off x="0" y="0"/>
          <a:ext cx="0" cy="0"/>
          <a:chOff x="0" y="0"/>
          <a:chExt cx="0" cy="0"/>
        </a:xfrm>
      </p:grpSpPr>
      <p:cxnSp>
        <p:nvCxnSpPr>
          <p:cNvPr id="279" name="Google Shape;279;p39"/>
          <p:cNvCxnSpPr/>
          <p:nvPr/>
        </p:nvCxnSpPr>
        <p:spPr>
          <a:xfrm>
            <a:off x="1143000" y="2672606"/>
            <a:ext cx="6858000" cy="0"/>
          </a:xfrm>
          <a:prstGeom prst="straightConnector1">
            <a:avLst/>
          </a:prstGeom>
          <a:noFill/>
          <a:ln cap="flat" cmpd="sng" w="14300">
            <a:solidFill>
              <a:schemeClr val="lt1"/>
            </a:solidFill>
            <a:prstDash val="solid"/>
            <a:miter lim="800000"/>
            <a:headEnd len="sm" w="sm" type="none"/>
            <a:tailEnd len="sm" w="sm" type="none"/>
          </a:ln>
        </p:spPr>
      </p:cxnSp>
      <p:pic>
        <p:nvPicPr>
          <p:cNvPr descr="Text&#10;&#10;Description automatically generated" id="280" name="Google Shape;280;p39"/>
          <p:cNvPicPr preferRelativeResize="0"/>
          <p:nvPr/>
        </p:nvPicPr>
        <p:blipFill rotWithShape="1">
          <a:blip r:embed="rId2">
            <a:alphaModFix/>
          </a:blip>
          <a:srcRect b="0" l="0" r="0" t="0"/>
          <a:stretch/>
        </p:blipFill>
        <p:spPr>
          <a:xfrm>
            <a:off x="1116625" y="3527572"/>
            <a:ext cx="2180493" cy="601515"/>
          </a:xfrm>
          <a:prstGeom prst="rect">
            <a:avLst/>
          </a:prstGeom>
          <a:noFill/>
          <a:ln>
            <a:noFill/>
          </a:ln>
        </p:spPr>
      </p:pic>
      <p:sp>
        <p:nvSpPr>
          <p:cNvPr id="281" name="Google Shape;281;p39"/>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a:solidFill>
                  <a:srgbClr val="888888"/>
                </a:solidFill>
                <a:latin typeface="Open Sans Light"/>
                <a:ea typeface="Open Sans Light"/>
                <a:cs typeface="Open Sans Light"/>
                <a:sym typeface="Open Sans Light"/>
              </a:defRPr>
            </a:lvl1pPr>
            <a:lvl2pPr indent="0" lvl="1" marL="0" algn="r">
              <a:spcBef>
                <a:spcPts val="0"/>
              </a:spcBef>
              <a:buNone/>
              <a:defRPr b="0" i="0" sz="800">
                <a:solidFill>
                  <a:srgbClr val="888888"/>
                </a:solidFill>
                <a:latin typeface="Open Sans Light"/>
                <a:ea typeface="Open Sans Light"/>
                <a:cs typeface="Open Sans Light"/>
                <a:sym typeface="Open Sans Light"/>
              </a:defRPr>
            </a:lvl2pPr>
            <a:lvl3pPr indent="0" lvl="2" marL="0" algn="r">
              <a:spcBef>
                <a:spcPts val="0"/>
              </a:spcBef>
              <a:buNone/>
              <a:defRPr b="0" i="0" sz="800">
                <a:solidFill>
                  <a:srgbClr val="888888"/>
                </a:solidFill>
                <a:latin typeface="Open Sans Light"/>
                <a:ea typeface="Open Sans Light"/>
                <a:cs typeface="Open Sans Light"/>
                <a:sym typeface="Open Sans Light"/>
              </a:defRPr>
            </a:lvl3pPr>
            <a:lvl4pPr indent="0" lvl="3" marL="0" algn="r">
              <a:spcBef>
                <a:spcPts val="0"/>
              </a:spcBef>
              <a:buNone/>
              <a:defRPr b="0" i="0" sz="800">
                <a:solidFill>
                  <a:srgbClr val="888888"/>
                </a:solidFill>
                <a:latin typeface="Open Sans Light"/>
                <a:ea typeface="Open Sans Light"/>
                <a:cs typeface="Open Sans Light"/>
                <a:sym typeface="Open Sans Light"/>
              </a:defRPr>
            </a:lvl4pPr>
            <a:lvl5pPr indent="0" lvl="4" marL="0" algn="r">
              <a:spcBef>
                <a:spcPts val="0"/>
              </a:spcBef>
              <a:buNone/>
              <a:defRPr b="0" i="0" sz="800">
                <a:solidFill>
                  <a:srgbClr val="888888"/>
                </a:solidFill>
                <a:latin typeface="Open Sans Light"/>
                <a:ea typeface="Open Sans Light"/>
                <a:cs typeface="Open Sans Light"/>
                <a:sym typeface="Open Sans Light"/>
              </a:defRPr>
            </a:lvl5pPr>
            <a:lvl6pPr indent="0" lvl="5" marL="0" algn="r">
              <a:spcBef>
                <a:spcPts val="0"/>
              </a:spcBef>
              <a:buNone/>
              <a:defRPr b="0" i="0" sz="800">
                <a:solidFill>
                  <a:srgbClr val="888888"/>
                </a:solidFill>
                <a:latin typeface="Open Sans Light"/>
                <a:ea typeface="Open Sans Light"/>
                <a:cs typeface="Open Sans Light"/>
                <a:sym typeface="Open Sans Light"/>
              </a:defRPr>
            </a:lvl6pPr>
            <a:lvl7pPr indent="0" lvl="6" marL="0" algn="r">
              <a:spcBef>
                <a:spcPts val="0"/>
              </a:spcBef>
              <a:buNone/>
              <a:defRPr b="0" i="0" sz="800">
                <a:solidFill>
                  <a:srgbClr val="888888"/>
                </a:solidFill>
                <a:latin typeface="Open Sans Light"/>
                <a:ea typeface="Open Sans Light"/>
                <a:cs typeface="Open Sans Light"/>
                <a:sym typeface="Open Sans Light"/>
              </a:defRPr>
            </a:lvl7pPr>
            <a:lvl8pPr indent="0" lvl="7" marL="0" algn="r">
              <a:spcBef>
                <a:spcPts val="0"/>
              </a:spcBef>
              <a:buNone/>
              <a:defRPr b="0" i="0" sz="800">
                <a:solidFill>
                  <a:srgbClr val="888888"/>
                </a:solidFill>
                <a:latin typeface="Open Sans Light"/>
                <a:ea typeface="Open Sans Light"/>
                <a:cs typeface="Open Sans Light"/>
                <a:sym typeface="Open Sans Light"/>
              </a:defRPr>
            </a:lvl8pPr>
            <a:lvl9pPr indent="0" lvl="8" marL="0" algn="r">
              <a:spcBef>
                <a:spcPts val="0"/>
              </a:spcBef>
              <a:buNone/>
              <a:defRPr b="0" i="0" sz="800">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39"/>
          <p:cNvSpPr txBox="1"/>
          <p:nvPr>
            <p:ph idx="11" type="ftr"/>
          </p:nvPr>
        </p:nvSpPr>
        <p:spPr>
          <a:xfrm>
            <a:off x="342900" y="4829175"/>
            <a:ext cx="6507000" cy="3306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b="0" i="0" sz="800">
                <a:solidFill>
                  <a:srgbClr val="888888"/>
                </a:solidFill>
                <a:latin typeface="Open Sans Light"/>
                <a:ea typeface="Open Sans Light"/>
                <a:cs typeface="Open Sans Light"/>
                <a:sym typeface="Open Sans Light"/>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Text&#10;&#10;Description automatically generated" id="283" name="Google Shape;283;p39"/>
          <p:cNvPicPr preferRelativeResize="0"/>
          <p:nvPr/>
        </p:nvPicPr>
        <p:blipFill rotWithShape="1">
          <a:blip r:embed="rId3">
            <a:alphaModFix/>
          </a:blip>
          <a:srcRect b="0" l="0" r="0" t="0"/>
          <a:stretch/>
        </p:blipFill>
        <p:spPr>
          <a:xfrm>
            <a:off x="6908531" y="4845112"/>
            <a:ext cx="1274250" cy="30242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4" name="Shape 284"/>
        <p:cNvGrpSpPr/>
        <p:nvPr/>
      </p:nvGrpSpPr>
      <p:grpSpPr>
        <a:xfrm>
          <a:off x="0" y="0"/>
          <a:ext cx="0" cy="0"/>
          <a:chOff x="0" y="0"/>
          <a:chExt cx="0" cy="0"/>
        </a:xfrm>
      </p:grpSpPr>
      <p:sp>
        <p:nvSpPr>
          <p:cNvPr id="285" name="Google Shape;285;p40"/>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86" name="Google Shape;286;p40"/>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algn="ctr">
              <a:lnSpc>
                <a:spcPct val="100000"/>
              </a:lnSpc>
              <a:spcBef>
                <a:spcPts val="5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287" name="Google Shape;287;p4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8" name="Shape 288"/>
        <p:cNvGrpSpPr/>
        <p:nvPr/>
      </p:nvGrpSpPr>
      <p:grpSpPr>
        <a:xfrm>
          <a:off x="0" y="0"/>
          <a:ext cx="0" cy="0"/>
          <a:chOff x="0" y="0"/>
          <a:chExt cx="0" cy="0"/>
        </a:xfrm>
      </p:grpSpPr>
      <p:sp>
        <p:nvSpPr>
          <p:cNvPr id="289" name="Google Shape;289;p41"/>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a:spcBef>
                <a:spcPts val="0"/>
              </a:spcBef>
              <a:spcAft>
                <a:spcPts val="0"/>
              </a:spcAft>
              <a:buSzPts val="2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0" name="Google Shape;290;p41"/>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04800" lvl="0" marL="457200">
              <a:spcBef>
                <a:spcPts val="500"/>
              </a:spcBef>
              <a:spcAft>
                <a:spcPts val="0"/>
              </a:spcAft>
              <a:buSzPts val="1200"/>
              <a:buChar char="•"/>
              <a:defRPr/>
            </a:lvl1pPr>
            <a:lvl2pPr indent="-298450" lvl="1" marL="914400">
              <a:spcBef>
                <a:spcPts val="500"/>
              </a:spcBef>
              <a:spcAft>
                <a:spcPts val="0"/>
              </a:spcAft>
              <a:buSzPts val="1100"/>
              <a:buChar char="•"/>
              <a:defRPr/>
            </a:lvl2pPr>
            <a:lvl3pPr indent="-285750" lvl="2" marL="1371600">
              <a:spcBef>
                <a:spcPts val="500"/>
              </a:spcBef>
              <a:spcAft>
                <a:spcPts val="0"/>
              </a:spcAft>
              <a:buSzPts val="900"/>
              <a:buChar char="•"/>
              <a:defRPr/>
            </a:lvl3pPr>
            <a:lvl4pPr indent="-279400" lvl="3" marL="1828800">
              <a:spcBef>
                <a:spcPts val="500"/>
              </a:spcBef>
              <a:spcAft>
                <a:spcPts val="0"/>
              </a:spcAft>
              <a:buSzPts val="800"/>
              <a:buChar char="•"/>
              <a:defRPr/>
            </a:lvl4pPr>
            <a:lvl5pPr indent="-279400" lvl="4" marL="2286000">
              <a:spcBef>
                <a:spcPts val="500"/>
              </a:spcBef>
              <a:spcAft>
                <a:spcPts val="0"/>
              </a:spcAft>
              <a:buSzPts val="800"/>
              <a:buChar char="•"/>
              <a:defRPr/>
            </a:lvl5pPr>
            <a:lvl6pPr indent="-317500" lvl="5" marL="2743200">
              <a:spcBef>
                <a:spcPts val="5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291" name="Google Shape;291;p4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2" name="Shape 292"/>
        <p:cNvGrpSpPr/>
        <p:nvPr/>
      </p:nvGrpSpPr>
      <p:grpSpPr>
        <a:xfrm>
          <a:off x="0" y="0"/>
          <a:ext cx="0" cy="0"/>
          <a:chOff x="0" y="0"/>
          <a:chExt cx="0" cy="0"/>
        </a:xfrm>
      </p:grpSpPr>
      <p:sp>
        <p:nvSpPr>
          <p:cNvPr id="293" name="Google Shape;293;p42"/>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a:spcBef>
                <a:spcPts val="0"/>
              </a:spcBef>
              <a:spcAft>
                <a:spcPts val="0"/>
              </a:spcAft>
              <a:buSzPts val="2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4" name="Google Shape;294;p42"/>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317500" lvl="0" marL="457200">
              <a:spcBef>
                <a:spcPts val="500"/>
              </a:spcBef>
              <a:spcAft>
                <a:spcPts val="0"/>
              </a:spcAft>
              <a:buSzPts val="1400"/>
              <a:buChar char="•"/>
              <a:defRPr sz="1400"/>
            </a:lvl1pPr>
            <a:lvl2pPr indent="-304800" lvl="1" marL="914400">
              <a:spcBef>
                <a:spcPts val="500"/>
              </a:spcBef>
              <a:spcAft>
                <a:spcPts val="0"/>
              </a:spcAft>
              <a:buSzPts val="1200"/>
              <a:buChar char="•"/>
              <a:defRPr sz="1200"/>
            </a:lvl2pPr>
            <a:lvl3pPr indent="-304800" lvl="2" marL="1371600">
              <a:spcBef>
                <a:spcPts val="500"/>
              </a:spcBef>
              <a:spcAft>
                <a:spcPts val="0"/>
              </a:spcAft>
              <a:buSzPts val="1200"/>
              <a:buChar char="•"/>
              <a:defRPr sz="1200"/>
            </a:lvl3pPr>
            <a:lvl4pPr indent="-304800" lvl="3" marL="1828800">
              <a:spcBef>
                <a:spcPts val="500"/>
              </a:spcBef>
              <a:spcAft>
                <a:spcPts val="0"/>
              </a:spcAft>
              <a:buSzPts val="1200"/>
              <a:buChar char="•"/>
              <a:defRPr sz="1200"/>
            </a:lvl4pPr>
            <a:lvl5pPr indent="-304800" lvl="4" marL="2286000">
              <a:spcBef>
                <a:spcPts val="500"/>
              </a:spcBef>
              <a:spcAft>
                <a:spcPts val="0"/>
              </a:spcAft>
              <a:buSzPts val="1200"/>
              <a:buChar char="•"/>
              <a:defRPr sz="1200"/>
            </a:lvl5pPr>
            <a:lvl6pPr indent="-304800" lvl="5" marL="2743200">
              <a:spcBef>
                <a:spcPts val="500"/>
              </a:spcBef>
              <a:spcAft>
                <a:spcPts val="0"/>
              </a:spcAft>
              <a:buSzPts val="1200"/>
              <a:buChar char="•"/>
              <a:defRPr sz="1200"/>
            </a:lvl6pPr>
            <a:lvl7pPr indent="-304800" lvl="6" marL="3200400">
              <a:spcBef>
                <a:spcPts val="400"/>
              </a:spcBef>
              <a:spcAft>
                <a:spcPts val="0"/>
              </a:spcAft>
              <a:buSzPts val="1200"/>
              <a:buChar char="•"/>
              <a:defRPr sz="1200"/>
            </a:lvl7pPr>
            <a:lvl8pPr indent="-304800" lvl="7" marL="3657600">
              <a:spcBef>
                <a:spcPts val="400"/>
              </a:spcBef>
              <a:spcAft>
                <a:spcPts val="0"/>
              </a:spcAft>
              <a:buSzPts val="1200"/>
              <a:buChar char="•"/>
              <a:defRPr sz="1200"/>
            </a:lvl8pPr>
            <a:lvl9pPr indent="-304800" lvl="8" marL="4114800">
              <a:spcBef>
                <a:spcPts val="400"/>
              </a:spcBef>
              <a:spcAft>
                <a:spcPts val="0"/>
              </a:spcAft>
              <a:buSzPts val="1200"/>
              <a:buChar char="•"/>
              <a:defRPr sz="1200"/>
            </a:lvl9pPr>
          </a:lstStyle>
          <a:p/>
        </p:txBody>
      </p:sp>
      <p:sp>
        <p:nvSpPr>
          <p:cNvPr id="295" name="Google Shape;295;p42"/>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317500" lvl="0" marL="457200">
              <a:spcBef>
                <a:spcPts val="500"/>
              </a:spcBef>
              <a:spcAft>
                <a:spcPts val="0"/>
              </a:spcAft>
              <a:buSzPts val="1400"/>
              <a:buChar char="•"/>
              <a:defRPr sz="1400"/>
            </a:lvl1pPr>
            <a:lvl2pPr indent="-304800" lvl="1" marL="914400">
              <a:spcBef>
                <a:spcPts val="500"/>
              </a:spcBef>
              <a:spcAft>
                <a:spcPts val="0"/>
              </a:spcAft>
              <a:buSzPts val="1200"/>
              <a:buChar char="•"/>
              <a:defRPr sz="1200"/>
            </a:lvl2pPr>
            <a:lvl3pPr indent="-304800" lvl="2" marL="1371600">
              <a:spcBef>
                <a:spcPts val="500"/>
              </a:spcBef>
              <a:spcAft>
                <a:spcPts val="0"/>
              </a:spcAft>
              <a:buSzPts val="1200"/>
              <a:buChar char="•"/>
              <a:defRPr sz="1200"/>
            </a:lvl3pPr>
            <a:lvl4pPr indent="-304800" lvl="3" marL="1828800">
              <a:spcBef>
                <a:spcPts val="500"/>
              </a:spcBef>
              <a:spcAft>
                <a:spcPts val="0"/>
              </a:spcAft>
              <a:buSzPts val="1200"/>
              <a:buChar char="•"/>
              <a:defRPr sz="1200"/>
            </a:lvl4pPr>
            <a:lvl5pPr indent="-304800" lvl="4" marL="2286000">
              <a:spcBef>
                <a:spcPts val="500"/>
              </a:spcBef>
              <a:spcAft>
                <a:spcPts val="0"/>
              </a:spcAft>
              <a:buSzPts val="1200"/>
              <a:buChar char="•"/>
              <a:defRPr sz="1200"/>
            </a:lvl5pPr>
            <a:lvl6pPr indent="-304800" lvl="5" marL="2743200">
              <a:spcBef>
                <a:spcPts val="500"/>
              </a:spcBef>
              <a:spcAft>
                <a:spcPts val="0"/>
              </a:spcAft>
              <a:buSzPts val="1200"/>
              <a:buChar char="•"/>
              <a:defRPr sz="1200"/>
            </a:lvl6pPr>
            <a:lvl7pPr indent="-304800" lvl="6" marL="3200400">
              <a:spcBef>
                <a:spcPts val="400"/>
              </a:spcBef>
              <a:spcAft>
                <a:spcPts val="0"/>
              </a:spcAft>
              <a:buSzPts val="1200"/>
              <a:buChar char="•"/>
              <a:defRPr sz="1200"/>
            </a:lvl7pPr>
            <a:lvl8pPr indent="-304800" lvl="7" marL="3657600">
              <a:spcBef>
                <a:spcPts val="400"/>
              </a:spcBef>
              <a:spcAft>
                <a:spcPts val="0"/>
              </a:spcAft>
              <a:buSzPts val="1200"/>
              <a:buChar char="•"/>
              <a:defRPr sz="1200"/>
            </a:lvl8pPr>
            <a:lvl9pPr indent="-304800" lvl="8" marL="4114800">
              <a:spcBef>
                <a:spcPts val="400"/>
              </a:spcBef>
              <a:spcAft>
                <a:spcPts val="0"/>
              </a:spcAft>
              <a:buSzPts val="1200"/>
              <a:buChar char="•"/>
              <a:defRPr sz="1200"/>
            </a:lvl9pPr>
          </a:lstStyle>
          <a:p/>
        </p:txBody>
      </p:sp>
      <p:sp>
        <p:nvSpPr>
          <p:cNvPr id="296" name="Google Shape;296;p4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7" name="Shape 297"/>
        <p:cNvGrpSpPr/>
        <p:nvPr/>
      </p:nvGrpSpPr>
      <p:grpSpPr>
        <a:xfrm>
          <a:off x="0" y="0"/>
          <a:ext cx="0" cy="0"/>
          <a:chOff x="0" y="0"/>
          <a:chExt cx="0" cy="0"/>
        </a:xfrm>
      </p:grpSpPr>
      <p:sp>
        <p:nvSpPr>
          <p:cNvPr id="298" name="Google Shape;298;p43"/>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9" name="Google Shape;299;p4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0" name="Shape 300"/>
        <p:cNvGrpSpPr/>
        <p:nvPr/>
      </p:nvGrpSpPr>
      <p:grpSpPr>
        <a:xfrm>
          <a:off x="0" y="0"/>
          <a:ext cx="0" cy="0"/>
          <a:chOff x="0" y="0"/>
          <a:chExt cx="0" cy="0"/>
        </a:xfrm>
      </p:grpSpPr>
      <p:sp>
        <p:nvSpPr>
          <p:cNvPr id="301" name="Google Shape;301;p44"/>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a:spcBef>
                <a:spcPts val="0"/>
              </a:spcBef>
              <a:spcAft>
                <a:spcPts val="0"/>
              </a:spcAft>
              <a:buSzPts val="2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2" name="Google Shape;302;p4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9" name="Shape 309"/>
        <p:cNvGrpSpPr/>
        <p:nvPr/>
      </p:nvGrpSpPr>
      <p:grpSpPr>
        <a:xfrm>
          <a:off x="0" y="0"/>
          <a:ext cx="0" cy="0"/>
          <a:chOff x="0" y="0"/>
          <a:chExt cx="0" cy="0"/>
        </a:xfrm>
      </p:grpSpPr>
      <p:sp>
        <p:nvSpPr>
          <p:cNvPr id="310" name="Google Shape;310;p46"/>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311" name="Shape 311"/>
        <p:cNvGrpSpPr/>
        <p:nvPr/>
      </p:nvGrpSpPr>
      <p:grpSpPr>
        <a:xfrm>
          <a:off x="0" y="0"/>
          <a:ext cx="0" cy="0"/>
          <a:chOff x="0" y="0"/>
          <a:chExt cx="0" cy="0"/>
        </a:xfrm>
      </p:grpSpPr>
      <p:sp>
        <p:nvSpPr>
          <p:cNvPr id="312" name="Google Shape;312;p47"/>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3" name="Google Shape;313;p47"/>
          <p:cNvSpPr txBox="1"/>
          <p:nvPr>
            <p:ph idx="1" type="body"/>
          </p:nvPr>
        </p:nvSpPr>
        <p:spPr>
          <a:xfrm>
            <a:off x="628650" y="1389226"/>
            <a:ext cx="7886700" cy="3154200"/>
          </a:xfrm>
          <a:prstGeom prst="rect">
            <a:avLst/>
          </a:prstGeom>
          <a:noFill/>
          <a:ln>
            <a:noFill/>
          </a:ln>
        </p:spPr>
        <p:txBody>
          <a:bodyPr anchorCtr="0" anchor="t" bIns="34275" lIns="68575" spcFirstLastPara="1" rIns="68575" wrap="square" tIns="34275">
            <a:noAutofit/>
          </a:bodyPr>
          <a:lstStyle>
            <a:lvl1pPr indent="-400050" lvl="0" marL="457200" marR="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algn="l">
              <a:lnSpc>
                <a:spcPct val="90000"/>
              </a:lnSpc>
              <a:spcBef>
                <a:spcPts val="400"/>
              </a:spcBef>
              <a:spcAft>
                <a:spcPts val="0"/>
              </a:spcAft>
              <a:buClr>
                <a:schemeClr val="dk1"/>
              </a:buClr>
              <a:buSzPts val="1700"/>
              <a:buFont typeface="Noto Sans Symbols"/>
              <a:buChar char="⮚"/>
              <a:defRPr b="0" i="0" sz="2500" u="none" cap="none" strike="noStrike">
                <a:solidFill>
                  <a:schemeClr val="dk1"/>
                </a:solidFill>
                <a:latin typeface="Trebuchet MS"/>
                <a:ea typeface="Trebuchet MS"/>
                <a:cs typeface="Trebuchet MS"/>
                <a:sym typeface="Trebuchet MS"/>
              </a:defRPr>
            </a:lvl2pPr>
            <a:lvl3pPr indent="-355600" lvl="2" marL="1371600" marR="0" algn="l">
              <a:lnSpc>
                <a:spcPct val="90000"/>
              </a:lnSpc>
              <a:spcBef>
                <a:spcPts val="400"/>
              </a:spcBef>
              <a:spcAft>
                <a:spcPts val="0"/>
              </a:spcAft>
              <a:buClr>
                <a:schemeClr val="dk1"/>
              </a:buClr>
              <a:buSzPts val="2000"/>
              <a:buFont typeface="Noto Sans Symbols"/>
              <a:buChar char="▪"/>
              <a:defRPr b="0" i="0" sz="2000" u="none" cap="none" strike="noStrike">
                <a:solidFill>
                  <a:schemeClr val="dk1"/>
                </a:solidFill>
                <a:latin typeface="Trebuchet MS"/>
                <a:ea typeface="Trebuchet MS"/>
                <a:cs typeface="Trebuchet MS"/>
                <a:sym typeface="Trebuchet MS"/>
              </a:defRPr>
            </a:lvl3pPr>
            <a:lvl4pPr indent="-342900" lvl="3" marL="18288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14" name="Google Shape;314;p47"/>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15" name="Shape 315"/>
        <p:cNvGrpSpPr/>
        <p:nvPr/>
      </p:nvGrpSpPr>
      <p:grpSpPr>
        <a:xfrm>
          <a:off x="0" y="0"/>
          <a:ext cx="0" cy="0"/>
          <a:chOff x="0" y="0"/>
          <a:chExt cx="0" cy="0"/>
        </a:xfrm>
      </p:grpSpPr>
      <p:sp>
        <p:nvSpPr>
          <p:cNvPr id="316" name="Google Shape;316;p48"/>
          <p:cNvSpPr txBox="1"/>
          <p:nvPr>
            <p:ph type="ctrTitle"/>
          </p:nvPr>
        </p:nvSpPr>
        <p:spPr>
          <a:xfrm>
            <a:off x="780393" y="1128869"/>
            <a:ext cx="7583100" cy="742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2"/>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7" name="Google Shape;317;p48"/>
          <p:cNvSpPr txBox="1"/>
          <p:nvPr>
            <p:ph idx="1" type="subTitle"/>
          </p:nvPr>
        </p:nvSpPr>
        <p:spPr>
          <a:xfrm>
            <a:off x="1143000" y="1937573"/>
            <a:ext cx="6858000" cy="554100"/>
          </a:xfrm>
          <a:prstGeom prst="rect">
            <a:avLst/>
          </a:prstGeom>
          <a:noFill/>
          <a:ln>
            <a:noFill/>
          </a:ln>
        </p:spPr>
        <p:txBody>
          <a:bodyPr anchorCtr="0" anchor="ctr" bIns="34275" lIns="68575" spcFirstLastPara="1" rIns="68575" wrap="square" tIns="34275">
            <a:noAutofit/>
          </a:bodyPr>
          <a:lstStyle>
            <a:lvl1pPr lvl="0" marR="0" algn="ctr">
              <a:lnSpc>
                <a:spcPct val="90000"/>
              </a:lnSpc>
              <a:spcBef>
                <a:spcPts val="800"/>
              </a:spcBef>
              <a:spcAft>
                <a:spcPts val="0"/>
              </a:spcAft>
              <a:buClr>
                <a:schemeClr val="dk1"/>
              </a:buClr>
              <a:buSzPts val="3700"/>
              <a:buFont typeface="Arial"/>
              <a:buNone/>
              <a:defRPr b="1" i="0" sz="3700" u="none" cap="none" strike="noStrike">
                <a:solidFill>
                  <a:schemeClr val="dk1"/>
                </a:solidFill>
                <a:latin typeface="Trebuchet MS"/>
                <a:ea typeface="Trebuchet MS"/>
                <a:cs typeface="Trebuchet MS"/>
                <a:sym typeface="Trebuchet MS"/>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18" name="Google Shape;318;p48"/>
          <p:cNvSpPr txBox="1"/>
          <p:nvPr>
            <p:ph idx="10" type="dt"/>
          </p:nvPr>
        </p:nvSpPr>
        <p:spPr>
          <a:xfrm>
            <a:off x="3543300" y="3688167"/>
            <a:ext cx="20574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9" name="Google Shape;319;p48"/>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0" name="Google Shape;320;p48"/>
          <p:cNvSpPr txBox="1"/>
          <p:nvPr>
            <p:ph idx="2" type="body"/>
          </p:nvPr>
        </p:nvSpPr>
        <p:spPr>
          <a:xfrm>
            <a:off x="1435396" y="2760021"/>
            <a:ext cx="6273300" cy="685800"/>
          </a:xfrm>
          <a:prstGeom prst="rect">
            <a:avLst/>
          </a:prstGeom>
          <a:noFill/>
          <a:ln>
            <a:noFill/>
          </a:ln>
        </p:spPr>
        <p:txBody>
          <a:bodyPr anchorCtr="0" anchor="ctr" bIns="34275" lIns="68575" spcFirstLastPara="1" rIns="68575" wrap="square" tIns="34275">
            <a:noAutofit/>
          </a:bodyPr>
          <a:lstStyle>
            <a:lvl1pPr indent="-228600" lvl="0" marL="457200" marR="0" algn="ctr">
              <a:lnSpc>
                <a:spcPct val="90000"/>
              </a:lnSpc>
              <a:spcBef>
                <a:spcPts val="800"/>
              </a:spcBef>
              <a:spcAft>
                <a:spcPts val="0"/>
              </a:spcAft>
              <a:buClr>
                <a:schemeClr val="dk1"/>
              </a:buClr>
              <a:buSzPts val="2500"/>
              <a:buFont typeface="Arial"/>
              <a:buNone/>
              <a:defRPr b="0" i="0" sz="2500" u="none" cap="none" strike="noStrike">
                <a:solidFill>
                  <a:schemeClr val="dk1"/>
                </a:solidFill>
                <a:latin typeface="Trebuchet MS"/>
                <a:ea typeface="Trebuchet MS"/>
                <a:cs typeface="Trebuchet MS"/>
                <a:sym typeface="Trebuchet MS"/>
              </a:defRPr>
            </a:lvl1pPr>
            <a:lvl2pPr indent="-228600" lvl="1" marL="914400"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321" name="Shape 321"/>
        <p:cNvGrpSpPr/>
        <p:nvPr/>
      </p:nvGrpSpPr>
      <p:grpSpPr>
        <a:xfrm>
          <a:off x="0" y="0"/>
          <a:ext cx="0" cy="0"/>
          <a:chOff x="0" y="0"/>
          <a:chExt cx="0" cy="0"/>
        </a:xfrm>
      </p:grpSpPr>
      <p:sp>
        <p:nvSpPr>
          <p:cNvPr id="322" name="Google Shape;322;p49"/>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3" name="Google Shape;323;p49"/>
          <p:cNvSpPr/>
          <p:nvPr/>
        </p:nvSpPr>
        <p:spPr>
          <a:xfrm>
            <a:off x="628649" y="1405105"/>
            <a:ext cx="7825200" cy="173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2700"/>
              <a:buFont typeface="Trebuchet MS"/>
              <a:buNone/>
            </a:pPr>
            <a:r>
              <a:rPr lang="en" sz="2700">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1100"/>
          </a:p>
        </p:txBody>
      </p:sp>
      <p:sp>
        <p:nvSpPr>
          <p:cNvPr id="324" name="Google Shape;324;p49"/>
          <p:cNvSpPr/>
          <p:nvPr/>
        </p:nvSpPr>
        <p:spPr>
          <a:xfrm>
            <a:off x="658793" y="313418"/>
            <a:ext cx="7825200" cy="7620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4500" u="none" cap="none" strike="noStrike">
                <a:solidFill>
                  <a:schemeClr val="dk2"/>
                </a:solidFill>
                <a:latin typeface="Trebuchet MS"/>
                <a:ea typeface="Trebuchet MS"/>
                <a:cs typeface="Trebuchet MS"/>
                <a:sym typeface="Trebuchet MS"/>
              </a:rPr>
              <a:t>Our Mission</a:t>
            </a:r>
            <a:endParaRPr sz="1400">
              <a:solidFill>
                <a:schemeClr val="dk2"/>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325" name="Shape 325"/>
        <p:cNvGrpSpPr/>
        <p:nvPr/>
      </p:nvGrpSpPr>
      <p:grpSpPr>
        <a:xfrm>
          <a:off x="0" y="0"/>
          <a:ext cx="0" cy="0"/>
          <a:chOff x="0" y="0"/>
          <a:chExt cx="0" cy="0"/>
        </a:xfrm>
      </p:grpSpPr>
      <p:sp>
        <p:nvSpPr>
          <p:cNvPr id="326" name="Google Shape;326;p50"/>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7" name="Google Shape;327;p50"/>
          <p:cNvSpPr txBox="1"/>
          <p:nvPr/>
        </p:nvSpPr>
        <p:spPr>
          <a:xfrm>
            <a:off x="10221314" y="6553015"/>
            <a:ext cx="1629000" cy="295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400">
                <a:solidFill>
                  <a:srgbClr val="000000"/>
                </a:solidFill>
                <a:latin typeface="Trebuchet MS"/>
                <a:ea typeface="Trebuchet MS"/>
                <a:cs typeface="Trebuchet MS"/>
                <a:sym typeface="Trebuchet MS"/>
              </a:rPr>
              <a:t>‹#›</a:t>
            </a:fld>
            <a:endParaRPr b="1" sz="1400">
              <a:solidFill>
                <a:srgbClr val="000000"/>
              </a:solidFill>
              <a:latin typeface="Trebuchet MS"/>
              <a:ea typeface="Trebuchet MS"/>
              <a:cs typeface="Trebuchet MS"/>
              <a:sym typeface="Trebuchet MS"/>
            </a:endParaRPr>
          </a:p>
        </p:txBody>
      </p:sp>
      <p:pic>
        <p:nvPicPr>
          <p:cNvPr id="328" name="Google Shape;328;p50"/>
          <p:cNvPicPr preferRelativeResize="0"/>
          <p:nvPr/>
        </p:nvPicPr>
        <p:blipFill rotWithShape="1">
          <a:blip r:embed="rId2">
            <a:alphaModFix/>
          </a:blip>
          <a:srcRect b="4828" l="1681" r="0" t="12786"/>
          <a:stretch/>
        </p:blipFill>
        <p:spPr>
          <a:xfrm>
            <a:off x="0" y="-1"/>
            <a:ext cx="9143996" cy="4695092"/>
          </a:xfrm>
          <a:prstGeom prst="rect">
            <a:avLst/>
          </a:prstGeom>
          <a:noFill/>
          <a:ln>
            <a:noFill/>
          </a:ln>
        </p:spPr>
      </p:pic>
      <p:sp>
        <p:nvSpPr>
          <p:cNvPr id="329" name="Google Shape;329;p50"/>
          <p:cNvSpPr/>
          <p:nvPr/>
        </p:nvSpPr>
        <p:spPr>
          <a:xfrm>
            <a:off x="0" y="2584310"/>
            <a:ext cx="9162300" cy="1919100"/>
          </a:xfrm>
          <a:prstGeom prst="rect">
            <a:avLst/>
          </a:prstGeom>
          <a:solidFill>
            <a:srgbClr val="001970">
              <a:alpha val="80000"/>
            </a:srgbClr>
          </a:solidFill>
          <a:ln>
            <a:noFill/>
          </a:ln>
        </p:spPr>
        <p:txBody>
          <a:bodyPr anchorCtr="0" anchor="ctr" bIns="137150" lIns="97525" spcFirstLastPara="1" rIns="97525" wrap="square" tIns="48750">
            <a:noAutofit/>
          </a:bodyPr>
          <a:lstStyle/>
          <a:p>
            <a:pPr indent="0" lvl="0" marL="127000" marR="0" rtl="0" algn="l">
              <a:lnSpc>
                <a:spcPct val="100000"/>
              </a:lnSpc>
              <a:spcBef>
                <a:spcPts val="0"/>
              </a:spcBef>
              <a:spcAft>
                <a:spcPts val="0"/>
              </a:spcAft>
              <a:buClr>
                <a:srgbClr val="FFFFFF"/>
              </a:buClr>
              <a:buSzPts val="4100"/>
              <a:buFont typeface="Trebuchet MS"/>
              <a:buNone/>
            </a:pPr>
            <a:r>
              <a:rPr b="1" i="0" lang="en" sz="4100" u="none" cap="none" strike="noStrike">
                <a:solidFill>
                  <a:srgbClr val="FFFFFF"/>
                </a:solidFill>
                <a:latin typeface="Trebuchet MS"/>
                <a:ea typeface="Trebuchet MS"/>
                <a:cs typeface="Trebuchet MS"/>
                <a:sym typeface="Trebuchet MS"/>
              </a:rPr>
              <a:t>Our Mission: </a:t>
            </a:r>
            <a:endParaRPr b="0" i="0" sz="4100" u="none" cap="none" strike="noStrike">
              <a:solidFill>
                <a:srgbClr val="5C6670"/>
              </a:solidFill>
              <a:latin typeface="Trebuchet MS"/>
              <a:ea typeface="Trebuchet MS"/>
              <a:cs typeface="Trebuchet MS"/>
              <a:sym typeface="Trebuchet MS"/>
            </a:endParaRPr>
          </a:p>
          <a:p>
            <a:pPr indent="0" lvl="0" marL="127000" marR="0" rtl="0" algn="l">
              <a:lnSpc>
                <a:spcPct val="100000"/>
              </a:lnSpc>
              <a:spcBef>
                <a:spcPts val="0"/>
              </a:spcBef>
              <a:spcAft>
                <a:spcPts val="0"/>
              </a:spcAft>
              <a:buClr>
                <a:srgbClr val="FFFFFF"/>
              </a:buClr>
              <a:buSzPts val="2400"/>
              <a:buFont typeface="Trebuchet MS"/>
              <a:buNone/>
            </a:pPr>
            <a:r>
              <a:rPr b="0" i="0" lang="en" sz="24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330" name="Shape 330"/>
        <p:cNvGrpSpPr/>
        <p:nvPr/>
      </p:nvGrpSpPr>
      <p:grpSpPr>
        <a:xfrm>
          <a:off x="0" y="0"/>
          <a:ext cx="0" cy="0"/>
          <a:chOff x="0" y="0"/>
          <a:chExt cx="0" cy="0"/>
        </a:xfrm>
      </p:grpSpPr>
      <p:sp>
        <p:nvSpPr>
          <p:cNvPr id="331" name="Google Shape;331;p51"/>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2" name="Google Shape;332;p51"/>
          <p:cNvSpPr/>
          <p:nvPr/>
        </p:nvSpPr>
        <p:spPr>
          <a:xfrm>
            <a:off x="628649" y="1405105"/>
            <a:ext cx="78252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rebuchet MS"/>
              <a:buNone/>
            </a:pPr>
            <a:r>
              <a:rPr lang="en" sz="2700">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i="1" lang="en" sz="2700">
                <a:solidFill>
                  <a:schemeClr val="dk1"/>
                </a:solidFill>
                <a:latin typeface="Trebuchet MS"/>
                <a:ea typeface="Trebuchet MS"/>
                <a:cs typeface="Trebuchet MS"/>
                <a:sym typeface="Trebuchet MS"/>
              </a:rPr>
              <a:t>Plus </a:t>
            </a:r>
            <a:r>
              <a:rPr lang="en" sz="2700">
                <a:solidFill>
                  <a:schemeClr val="dk1"/>
                </a:solidFill>
                <a:latin typeface="Trebuchet MS"/>
                <a:ea typeface="Trebuchet MS"/>
                <a:cs typeface="Trebuchet MS"/>
                <a:sym typeface="Trebuchet MS"/>
              </a:rPr>
              <a:t>(CHP+) and other health care programs for Coloradans who qualify. </a:t>
            </a:r>
            <a:endParaRPr b="1" sz="2700">
              <a:solidFill>
                <a:schemeClr val="dk1"/>
              </a:solidFill>
              <a:latin typeface="Trebuchet MS"/>
              <a:ea typeface="Trebuchet MS"/>
              <a:cs typeface="Trebuchet MS"/>
              <a:sym typeface="Trebuchet MS"/>
            </a:endParaRPr>
          </a:p>
        </p:txBody>
      </p:sp>
      <p:sp>
        <p:nvSpPr>
          <p:cNvPr id="333" name="Google Shape;333;p51"/>
          <p:cNvSpPr/>
          <p:nvPr/>
        </p:nvSpPr>
        <p:spPr>
          <a:xfrm>
            <a:off x="628650" y="286659"/>
            <a:ext cx="7825200" cy="7620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4500" u="none" cap="none" strike="noStrike">
                <a:solidFill>
                  <a:srgbClr val="232C68"/>
                </a:solidFill>
                <a:latin typeface="Trebuchet MS"/>
                <a:ea typeface="Trebuchet MS"/>
                <a:cs typeface="Trebuchet MS"/>
                <a:sym typeface="Trebuchet MS"/>
              </a:rPr>
              <a:t>What We Do</a:t>
            </a:r>
            <a:endParaRPr sz="1400">
              <a:solidFill>
                <a:schemeClr val="dk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4" name="Shape 334"/>
        <p:cNvGrpSpPr/>
        <p:nvPr/>
      </p:nvGrpSpPr>
      <p:grpSpPr>
        <a:xfrm>
          <a:off x="0" y="0"/>
          <a:ext cx="0" cy="0"/>
          <a:chOff x="0" y="0"/>
          <a:chExt cx="0" cy="0"/>
        </a:xfrm>
      </p:grpSpPr>
      <p:sp>
        <p:nvSpPr>
          <p:cNvPr id="335" name="Google Shape;335;p52"/>
          <p:cNvSpPr txBox="1"/>
          <p:nvPr>
            <p:ph type="title"/>
          </p:nvPr>
        </p:nvSpPr>
        <p:spPr>
          <a:xfrm>
            <a:off x="605659" y="1354603"/>
            <a:ext cx="3602400" cy="22281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2"/>
              </a:buClr>
              <a:buSzPts val="5400"/>
              <a:buFont typeface="Trebuchet MS"/>
              <a:buNone/>
              <a:defRPr sz="5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36" name="Google Shape;336;p52"/>
          <p:cNvSpPr txBox="1"/>
          <p:nvPr>
            <p:ph idx="1" type="body"/>
          </p:nvPr>
        </p:nvSpPr>
        <p:spPr>
          <a:xfrm>
            <a:off x="4857422" y="1354602"/>
            <a:ext cx="3642000" cy="2228100"/>
          </a:xfrm>
          <a:prstGeom prst="rect">
            <a:avLst/>
          </a:prstGeom>
          <a:noFill/>
          <a:ln>
            <a:noFill/>
          </a:ln>
        </p:spPr>
        <p:txBody>
          <a:bodyPr anchorCtr="0" anchor="t" bIns="34275" lIns="68575" spcFirstLastPara="1" rIns="68575" wrap="square" tIns="34275">
            <a:noAutofit/>
          </a:bodyPr>
          <a:lstStyle>
            <a:lvl1pPr indent="-400050" lvl="0" marL="457200" marR="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algn="l">
              <a:lnSpc>
                <a:spcPct val="90000"/>
              </a:lnSpc>
              <a:spcBef>
                <a:spcPts val="400"/>
              </a:spcBef>
              <a:spcAft>
                <a:spcPts val="0"/>
              </a:spcAft>
              <a:buClr>
                <a:schemeClr val="dk1"/>
              </a:buClr>
              <a:buSzPts val="1700"/>
              <a:buFont typeface="Noto Sans Symbols"/>
              <a:buChar char="⮚"/>
              <a:defRPr b="0" i="0" sz="2400" u="none" cap="none" strike="noStrike">
                <a:solidFill>
                  <a:schemeClr val="dk1"/>
                </a:solidFill>
                <a:latin typeface="Trebuchet MS"/>
                <a:ea typeface="Trebuchet MS"/>
                <a:cs typeface="Trebuchet MS"/>
                <a:sym typeface="Trebuchet MS"/>
              </a:defRPr>
            </a:lvl2pPr>
            <a:lvl3pPr indent="-361950" lvl="2" marL="1371600" marR="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2900" lvl="3" marL="18288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7" name="Google Shape;337;p52"/>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338" name="Google Shape;338;p52"/>
          <p:cNvCxnSpPr/>
          <p:nvPr/>
        </p:nvCxnSpPr>
        <p:spPr>
          <a:xfrm>
            <a:off x="4572000" y="995363"/>
            <a:ext cx="0" cy="3152700"/>
          </a:xfrm>
          <a:prstGeom prst="straightConnector1">
            <a:avLst/>
          </a:prstGeom>
          <a:noFill/>
          <a:ln cap="flat" cmpd="sng" w="28575">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9" name="Shape 339"/>
        <p:cNvGrpSpPr/>
        <p:nvPr/>
      </p:nvGrpSpPr>
      <p:grpSpPr>
        <a:xfrm>
          <a:off x="0" y="0"/>
          <a:ext cx="0" cy="0"/>
          <a:chOff x="0" y="0"/>
          <a:chExt cx="0" cy="0"/>
        </a:xfrm>
      </p:grpSpPr>
      <p:sp>
        <p:nvSpPr>
          <p:cNvPr id="340" name="Google Shape;340;p53"/>
          <p:cNvSpPr txBox="1"/>
          <p:nvPr>
            <p:ph type="title"/>
          </p:nvPr>
        </p:nvSpPr>
        <p:spPr>
          <a:xfrm>
            <a:off x="137948" y="1645444"/>
            <a:ext cx="88683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1" name="Google Shape;341;p53"/>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342" name="Shape 342"/>
        <p:cNvGrpSpPr/>
        <p:nvPr/>
      </p:nvGrpSpPr>
      <p:grpSpPr>
        <a:xfrm>
          <a:off x="0" y="0"/>
          <a:ext cx="0" cy="0"/>
          <a:chOff x="0" y="0"/>
          <a:chExt cx="0" cy="0"/>
        </a:xfrm>
      </p:grpSpPr>
      <p:sp>
        <p:nvSpPr>
          <p:cNvPr id="343" name="Google Shape;343;p54"/>
          <p:cNvSpPr txBox="1"/>
          <p:nvPr>
            <p:ph type="title"/>
          </p:nvPr>
        </p:nvSpPr>
        <p:spPr>
          <a:xfrm>
            <a:off x="4592091" y="1968996"/>
            <a:ext cx="4036200" cy="1735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100"/>
              <a:buFont typeface="Trebuchet MS"/>
              <a:buNone/>
              <a:defRPr sz="6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4" name="Google Shape;344;p54"/>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Questions" id="345" name="Google Shape;345;p54"/>
          <p:cNvPicPr preferRelativeResize="0"/>
          <p:nvPr/>
        </p:nvPicPr>
        <p:blipFill rotWithShape="1">
          <a:blip r:embed="rId2">
            <a:alphaModFix/>
          </a:blip>
          <a:srcRect b="0" l="0" r="0" t="0"/>
          <a:stretch/>
        </p:blipFill>
        <p:spPr>
          <a:xfrm>
            <a:off x="-714374" y="-223837"/>
            <a:ext cx="5572125" cy="55721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346" name="Shape 346"/>
        <p:cNvGrpSpPr/>
        <p:nvPr/>
      </p:nvGrpSpPr>
      <p:grpSpPr>
        <a:xfrm>
          <a:off x="0" y="0"/>
          <a:ext cx="0" cy="0"/>
          <a:chOff x="0" y="0"/>
          <a:chExt cx="0" cy="0"/>
        </a:xfrm>
      </p:grpSpPr>
      <p:sp>
        <p:nvSpPr>
          <p:cNvPr id="347" name="Google Shape;347;p55"/>
          <p:cNvSpPr txBox="1"/>
          <p:nvPr>
            <p:ph type="title"/>
          </p:nvPr>
        </p:nvSpPr>
        <p:spPr>
          <a:xfrm>
            <a:off x="4592091" y="1690390"/>
            <a:ext cx="4319400" cy="1762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100"/>
              <a:buFont typeface="Trebuchet MS"/>
              <a:buNone/>
              <a:defRPr sz="6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8" name="Google Shape;348;p55"/>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Chat" id="349" name="Google Shape;349;p55"/>
          <p:cNvPicPr preferRelativeResize="0"/>
          <p:nvPr/>
        </p:nvPicPr>
        <p:blipFill rotWithShape="1">
          <a:blip r:embed="rId2">
            <a:alphaModFix/>
          </a:blip>
          <a:srcRect b="0" l="0" r="0" t="0"/>
          <a:stretch/>
        </p:blipFill>
        <p:spPr>
          <a:xfrm>
            <a:off x="-169519" y="80367"/>
            <a:ext cx="4942432" cy="494258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350" name="Shape 350"/>
        <p:cNvGrpSpPr/>
        <p:nvPr/>
      </p:nvGrpSpPr>
      <p:grpSpPr>
        <a:xfrm>
          <a:off x="0" y="0"/>
          <a:ext cx="0" cy="0"/>
          <a:chOff x="0" y="0"/>
          <a:chExt cx="0" cy="0"/>
        </a:xfrm>
      </p:grpSpPr>
      <p:sp>
        <p:nvSpPr>
          <p:cNvPr id="351" name="Google Shape;351;p56"/>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56"/>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3" name="Google Shape;353;p56"/>
          <p:cNvSpPr txBox="1"/>
          <p:nvPr>
            <p:ph idx="1" type="body"/>
          </p:nvPr>
        </p:nvSpPr>
        <p:spPr>
          <a:xfrm>
            <a:off x="1665111" y="1621510"/>
            <a:ext cx="5813700" cy="28650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54" name="Shape 354"/>
        <p:cNvGrpSpPr/>
        <p:nvPr/>
      </p:nvGrpSpPr>
      <p:grpSpPr>
        <a:xfrm>
          <a:off x="0" y="0"/>
          <a:ext cx="0" cy="0"/>
          <a:chOff x="0" y="0"/>
          <a:chExt cx="0" cy="0"/>
        </a:xfrm>
      </p:grpSpPr>
      <p:sp>
        <p:nvSpPr>
          <p:cNvPr id="355" name="Google Shape;355;p57"/>
          <p:cNvSpPr txBox="1"/>
          <p:nvPr>
            <p:ph type="title"/>
          </p:nvPr>
        </p:nvSpPr>
        <p:spPr>
          <a:xfrm>
            <a:off x="446484" y="1635005"/>
            <a:ext cx="8250900" cy="121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5100"/>
              <a:buFont typeface="Trebuchet MS"/>
              <a:buNone/>
              <a:defRPr sz="5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6" name="Google Shape;356;p57"/>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7" name="Shape 357"/>
        <p:cNvGrpSpPr/>
        <p:nvPr/>
      </p:nvGrpSpPr>
      <p:grpSpPr>
        <a:xfrm>
          <a:off x="0" y="0"/>
          <a:ext cx="0" cy="0"/>
          <a:chOff x="0" y="0"/>
          <a:chExt cx="0" cy="0"/>
        </a:xfrm>
      </p:grpSpPr>
      <p:sp>
        <p:nvSpPr>
          <p:cNvPr id="358" name="Google Shape;358;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1400"/>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p:txBody>
      </p:sp>
      <p:sp>
        <p:nvSpPr>
          <p:cNvPr id="359" name="Google Shape;359;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sz="1400"/>
            </a:lvl4pPr>
            <a:lvl5pPr indent="-317500" lvl="4" marL="2286000" algn="l">
              <a:lnSpc>
                <a:spcPct val="115000"/>
              </a:lnSpc>
              <a:spcBef>
                <a:spcPts val="1600"/>
              </a:spcBef>
              <a:spcAft>
                <a:spcPts val="0"/>
              </a:spcAft>
              <a:buSzPts val="1400"/>
              <a:buChar char="○"/>
              <a:defRPr sz="1400"/>
            </a:lvl5pPr>
            <a:lvl6pPr indent="-317500" lvl="5" marL="2743200" algn="l">
              <a:lnSpc>
                <a:spcPct val="115000"/>
              </a:lnSpc>
              <a:spcBef>
                <a:spcPts val="1600"/>
              </a:spcBef>
              <a:spcAft>
                <a:spcPts val="0"/>
              </a:spcAft>
              <a:buSzPts val="1400"/>
              <a:buChar char="■"/>
              <a:defRPr sz="1400"/>
            </a:lvl6pPr>
            <a:lvl7pPr indent="-317500" lvl="6" marL="3200400" algn="l">
              <a:lnSpc>
                <a:spcPct val="115000"/>
              </a:lnSpc>
              <a:spcBef>
                <a:spcPts val="1600"/>
              </a:spcBef>
              <a:spcAft>
                <a:spcPts val="0"/>
              </a:spcAft>
              <a:buSzPts val="1400"/>
              <a:buChar char="●"/>
              <a:defRPr sz="1400"/>
            </a:lvl7pPr>
            <a:lvl8pPr indent="-317500" lvl="7" marL="3657600" algn="l">
              <a:lnSpc>
                <a:spcPct val="115000"/>
              </a:lnSpc>
              <a:spcBef>
                <a:spcPts val="1600"/>
              </a:spcBef>
              <a:spcAft>
                <a:spcPts val="0"/>
              </a:spcAft>
              <a:buSzPts val="1400"/>
              <a:buChar char="○"/>
              <a:defRPr sz="1400"/>
            </a:lvl8pPr>
            <a:lvl9pPr indent="-317500" lvl="8" marL="4114800" algn="l">
              <a:lnSpc>
                <a:spcPct val="115000"/>
              </a:lnSpc>
              <a:spcBef>
                <a:spcPts val="1600"/>
              </a:spcBef>
              <a:spcAft>
                <a:spcPts val="1600"/>
              </a:spcAft>
              <a:buSzPts val="1400"/>
              <a:buChar char="■"/>
              <a:defRPr sz="1400"/>
            </a:lvl9pPr>
          </a:lstStyle>
          <a:p/>
        </p:txBody>
      </p:sp>
      <p:sp>
        <p:nvSpPr>
          <p:cNvPr id="360" name="Google Shape;360;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361" name="Shape 361"/>
        <p:cNvGrpSpPr/>
        <p:nvPr/>
      </p:nvGrpSpPr>
      <p:grpSpPr>
        <a:xfrm>
          <a:off x="0" y="0"/>
          <a:ext cx="0" cy="0"/>
          <a:chOff x="0" y="0"/>
          <a:chExt cx="0" cy="0"/>
        </a:xfrm>
      </p:grpSpPr>
      <p:sp>
        <p:nvSpPr>
          <p:cNvPr id="362" name="Google Shape;362;p5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 2">
  <p:cSld name="1_Content Slide 2">
    <p:spTree>
      <p:nvGrpSpPr>
        <p:cNvPr id="363" name="Shape 363"/>
        <p:cNvGrpSpPr/>
        <p:nvPr/>
      </p:nvGrpSpPr>
      <p:grpSpPr>
        <a:xfrm>
          <a:off x="0" y="0"/>
          <a:ext cx="0" cy="0"/>
          <a:chOff x="0" y="0"/>
          <a:chExt cx="0" cy="0"/>
        </a:xfrm>
      </p:grpSpPr>
      <p:sp>
        <p:nvSpPr>
          <p:cNvPr id="364" name="Google Shape;364;p60"/>
          <p:cNvSpPr txBox="1"/>
          <p:nvPr>
            <p:ph idx="1" type="body"/>
          </p:nvPr>
        </p:nvSpPr>
        <p:spPr>
          <a:xfrm>
            <a:off x="232304" y="1285875"/>
            <a:ext cx="8679300" cy="32550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3000"/>
              </a:spcBef>
              <a:spcAft>
                <a:spcPts val="0"/>
              </a:spcAft>
              <a:buClr>
                <a:srgbClr val="000000"/>
              </a:buClr>
              <a:buSzPts val="1100"/>
              <a:buFont typeface="Arial"/>
              <a:buNone/>
              <a:defRPr b="0" i="0" sz="2500" u="none" cap="none" strike="noStrike">
                <a:solidFill>
                  <a:schemeClr val="dk1"/>
                </a:solidFill>
                <a:latin typeface="Trebuchet MS"/>
                <a:ea typeface="Trebuchet MS"/>
                <a:cs typeface="Trebuchet MS"/>
                <a:sym typeface="Trebuchet MS"/>
              </a:defRPr>
            </a:lvl1pPr>
            <a:lvl2pPr indent="-228600" lvl="1" marL="914400" marR="0" algn="l">
              <a:lnSpc>
                <a:spcPct val="100000"/>
              </a:lnSpc>
              <a:spcBef>
                <a:spcPts val="3000"/>
              </a:spcBef>
              <a:spcAft>
                <a:spcPts val="0"/>
              </a:spcAft>
              <a:buClr>
                <a:srgbClr val="000000"/>
              </a:buClr>
              <a:buSzPts val="1100"/>
              <a:buFont typeface="Arial"/>
              <a:buNone/>
              <a:defRPr b="0" i="0" sz="2300" u="none" cap="none" strike="noStrike">
                <a:solidFill>
                  <a:schemeClr val="dk1"/>
                </a:solidFill>
                <a:latin typeface="Trebuchet MS"/>
                <a:ea typeface="Trebuchet MS"/>
                <a:cs typeface="Trebuchet MS"/>
                <a:sym typeface="Trebuchet MS"/>
              </a:defRPr>
            </a:lvl2pPr>
            <a:lvl3pPr indent="-228600" lvl="2" marL="1371600" marR="0" algn="l">
              <a:lnSpc>
                <a:spcPct val="100000"/>
              </a:lnSpc>
              <a:spcBef>
                <a:spcPts val="3000"/>
              </a:spcBef>
              <a:spcAft>
                <a:spcPts val="0"/>
              </a:spcAft>
              <a:buClr>
                <a:srgbClr val="000000"/>
              </a:buClr>
              <a:buSzPts val="1100"/>
              <a:buFont typeface="Arial"/>
              <a:buNone/>
              <a:defRPr b="0" i="0" sz="1900" u="none" cap="none" strike="noStrike">
                <a:solidFill>
                  <a:schemeClr val="dk1"/>
                </a:solidFill>
                <a:latin typeface="Trebuchet MS"/>
                <a:ea typeface="Trebuchet MS"/>
                <a:cs typeface="Trebuchet MS"/>
                <a:sym typeface="Trebuchet MS"/>
              </a:defRPr>
            </a:lvl3pPr>
            <a:lvl4pPr indent="-336550" lvl="3" marL="1828800" marR="0" algn="l">
              <a:lnSpc>
                <a:spcPct val="100000"/>
              </a:lnSpc>
              <a:spcBef>
                <a:spcPts val="3000"/>
              </a:spcBef>
              <a:spcAft>
                <a:spcPts val="0"/>
              </a:spcAft>
              <a:buClr>
                <a:schemeClr val="dk1"/>
              </a:buClr>
              <a:buSzPts val="1700"/>
              <a:buFont typeface="Noto Sans"/>
              <a:buChar char="❖"/>
              <a:defRPr b="0" i="0" sz="1700" u="none" cap="none" strike="noStrike">
                <a:solidFill>
                  <a:schemeClr val="dk1"/>
                </a:solidFill>
                <a:latin typeface="Trebuchet MS"/>
                <a:ea typeface="Trebuchet MS"/>
                <a:cs typeface="Trebuchet MS"/>
                <a:sym typeface="Trebuchet MS"/>
              </a:defRPr>
            </a:lvl4pPr>
            <a:lvl5pPr indent="-228600" lvl="4" marL="2286000" marR="0" algn="l">
              <a:lnSpc>
                <a:spcPct val="100000"/>
              </a:lnSpc>
              <a:spcBef>
                <a:spcPts val="3000"/>
              </a:spcBef>
              <a:spcAft>
                <a:spcPts val="0"/>
              </a:spcAft>
              <a:buClr>
                <a:srgbClr val="000000"/>
              </a:buClr>
              <a:buSzPts val="11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algn="l">
              <a:lnSpc>
                <a:spcPct val="100000"/>
              </a:lnSpc>
              <a:spcBef>
                <a:spcPts val="3000"/>
              </a:spcBef>
              <a:spcAft>
                <a:spcPts val="0"/>
              </a:spcAft>
              <a:buClr>
                <a:srgbClr val="000000"/>
              </a:buClr>
              <a:buSzPts val="11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algn="l">
              <a:lnSpc>
                <a:spcPct val="100000"/>
              </a:lnSpc>
              <a:spcBef>
                <a:spcPts val="3000"/>
              </a:spcBef>
              <a:spcAft>
                <a:spcPts val="0"/>
              </a:spcAft>
              <a:buClr>
                <a:srgbClr val="000000"/>
              </a:buClr>
              <a:buSzPts val="11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algn="l">
              <a:lnSpc>
                <a:spcPct val="100000"/>
              </a:lnSpc>
              <a:spcBef>
                <a:spcPts val="3000"/>
              </a:spcBef>
              <a:spcAft>
                <a:spcPts val="0"/>
              </a:spcAft>
              <a:buClr>
                <a:srgbClr val="000000"/>
              </a:buClr>
              <a:buSzPts val="11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algn="l">
              <a:lnSpc>
                <a:spcPct val="100000"/>
              </a:lnSpc>
              <a:spcBef>
                <a:spcPts val="3000"/>
              </a:spcBef>
              <a:spcAft>
                <a:spcPts val="0"/>
              </a:spcAft>
              <a:buClr>
                <a:srgbClr val="000000"/>
              </a:buClr>
              <a:buSzPts val="1100"/>
              <a:buFont typeface="Arial"/>
              <a:buNone/>
              <a:defRPr b="0" i="0" sz="2100" u="none" cap="none" strike="noStrike">
                <a:solidFill>
                  <a:srgbClr val="5C6670"/>
                </a:solidFill>
                <a:latin typeface="Trebuchet MS"/>
                <a:ea typeface="Trebuchet MS"/>
                <a:cs typeface="Trebuchet MS"/>
                <a:sym typeface="Trebuchet MS"/>
              </a:defRPr>
            </a:lvl9pPr>
          </a:lstStyle>
          <a:p/>
        </p:txBody>
      </p:sp>
      <p:sp>
        <p:nvSpPr>
          <p:cNvPr id="365" name="Google Shape;365;p60"/>
          <p:cNvSpPr txBox="1"/>
          <p:nvPr>
            <p:ph idx="12" type="sldNum"/>
          </p:nvPr>
        </p:nvSpPr>
        <p:spPr>
          <a:xfrm>
            <a:off x="7384766" y="4818853"/>
            <a:ext cx="15090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366" name="Google Shape;366;p60"/>
          <p:cNvSpPr txBox="1"/>
          <p:nvPr>
            <p:ph type="title"/>
          </p:nvPr>
        </p:nvSpPr>
        <p:spPr>
          <a:xfrm>
            <a:off x="232304" y="329339"/>
            <a:ext cx="8679300" cy="612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100"/>
              <a:buNone/>
              <a:defRPr sz="4600">
                <a:solidFill>
                  <a:srgbClr val="001254"/>
                </a:solidFill>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spTree>
      <p:nvGrpSpPr>
        <p:cNvPr id="367" name="Shape 367"/>
        <p:cNvGrpSpPr/>
        <p:nvPr/>
      </p:nvGrpSpPr>
      <p:grpSpPr>
        <a:xfrm>
          <a:off x="0" y="0"/>
          <a:ext cx="0" cy="0"/>
          <a:chOff x="0" y="0"/>
          <a:chExt cx="0" cy="0"/>
        </a:xfrm>
      </p:grpSpPr>
      <p:sp>
        <p:nvSpPr>
          <p:cNvPr id="368" name="Google Shape;368;p61"/>
          <p:cNvSpPr txBox="1"/>
          <p:nvPr>
            <p:ph idx="1" type="body"/>
          </p:nvPr>
        </p:nvSpPr>
        <p:spPr>
          <a:xfrm>
            <a:off x="365760" y="586966"/>
            <a:ext cx="8412600" cy="232200"/>
          </a:xfrm>
          <a:prstGeom prst="rect">
            <a:avLst/>
          </a:prstGeom>
          <a:noFill/>
          <a:ln>
            <a:noFill/>
          </a:ln>
        </p:spPr>
        <p:txBody>
          <a:bodyPr anchorCtr="0" anchor="t" bIns="68575" lIns="68575" spcFirstLastPara="1" rIns="68575" wrap="square" tIns="68575">
            <a:noAutofit/>
          </a:bodyPr>
          <a:lstStyle>
            <a:lvl1pPr indent="-228600" lvl="0" marL="457200" marR="0" algn="l">
              <a:lnSpc>
                <a:spcPct val="100000"/>
              </a:lnSpc>
              <a:spcBef>
                <a:spcPts val="900"/>
              </a:spcBef>
              <a:spcAft>
                <a:spcPts val="0"/>
              </a:spcAft>
              <a:buClr>
                <a:srgbClr val="575757"/>
              </a:buClr>
              <a:buSzPts val="1100"/>
              <a:buFont typeface="Arial"/>
              <a:buNone/>
              <a:defRPr b="0" i="0" sz="1500" u="none" cap="none" strike="noStrike">
                <a:solidFill>
                  <a:srgbClr val="575757"/>
                </a:solidFill>
                <a:latin typeface="Arial"/>
                <a:ea typeface="Arial"/>
                <a:cs typeface="Arial"/>
                <a:sym typeface="Arial"/>
              </a:defRPr>
            </a:lvl1pPr>
            <a:lvl2pPr indent="-317500" lvl="1" marL="914400" marR="0" algn="l">
              <a:lnSpc>
                <a:spcPct val="100000"/>
              </a:lnSpc>
              <a:spcBef>
                <a:spcPts val="5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00000"/>
              </a:lnSpc>
              <a:spcBef>
                <a:spcPts val="5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04800" lvl="3" marL="1828800" marR="0" algn="l">
              <a:lnSpc>
                <a:spcPct val="100000"/>
              </a:lnSpc>
              <a:spcBef>
                <a:spcPts val="5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00000"/>
              </a:lnSpc>
              <a:spcBef>
                <a:spcPts val="5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23850" lvl="5" marL="27432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369" name="Google Shape;369;p61"/>
          <p:cNvSpPr txBox="1"/>
          <p:nvPr>
            <p:ph type="title"/>
          </p:nvPr>
        </p:nvSpPr>
        <p:spPr>
          <a:xfrm>
            <a:off x="365760" y="221762"/>
            <a:ext cx="8412600" cy="352200"/>
          </a:xfrm>
          <a:prstGeom prst="rect">
            <a:avLst/>
          </a:prstGeom>
          <a:noFill/>
          <a:ln>
            <a:noFill/>
          </a:ln>
        </p:spPr>
        <p:txBody>
          <a:bodyPr anchorCtr="0" anchor="t" bIns="68575" lIns="68575" spcFirstLastPara="1" rIns="68575" wrap="square" tIns="68575">
            <a:noAutofit/>
          </a:bodyPr>
          <a:lstStyle>
            <a:lvl1pPr lvl="0" marR="0" algn="l">
              <a:lnSpc>
                <a:spcPct val="100000"/>
              </a:lnSpc>
              <a:spcBef>
                <a:spcPts val="0"/>
              </a:spcBef>
              <a:spcAft>
                <a:spcPts val="0"/>
              </a:spcAft>
              <a:buClr>
                <a:schemeClr val="accent2"/>
              </a:buClr>
              <a:buSzPts val="1100"/>
              <a:buFont typeface="Arial"/>
              <a:buNone/>
              <a:defRPr b="0" i="0" sz="2100" u="none" cap="none" strike="noStrike">
                <a:solidFill>
                  <a:schemeClr val="accent2"/>
                </a:solidFill>
                <a:latin typeface="Arial"/>
                <a:ea typeface="Arial"/>
                <a:cs typeface="Arial"/>
                <a:sym typeface="Arial"/>
              </a:defRPr>
            </a:lvl1pPr>
            <a:lvl2pPr lvl="1" algn="l">
              <a:lnSpc>
                <a:spcPct val="100000"/>
              </a:lnSpc>
              <a:spcBef>
                <a:spcPts val="0"/>
              </a:spcBef>
              <a:spcAft>
                <a:spcPts val="0"/>
              </a:spcAft>
              <a:buClr>
                <a:srgbClr val="FFFFFF"/>
              </a:buClr>
              <a:buSzPts val="1100"/>
              <a:buFont typeface="Trebuchet MS"/>
              <a:buNone/>
              <a:defRPr sz="1400"/>
            </a:lvl2pPr>
            <a:lvl3pPr lvl="2" algn="l">
              <a:lnSpc>
                <a:spcPct val="100000"/>
              </a:lnSpc>
              <a:spcBef>
                <a:spcPts val="0"/>
              </a:spcBef>
              <a:spcAft>
                <a:spcPts val="0"/>
              </a:spcAft>
              <a:buClr>
                <a:srgbClr val="FFFFFF"/>
              </a:buClr>
              <a:buSzPts val="1100"/>
              <a:buFont typeface="Trebuchet MS"/>
              <a:buNone/>
              <a:defRPr sz="1400"/>
            </a:lvl3pPr>
            <a:lvl4pPr lvl="3" algn="l">
              <a:lnSpc>
                <a:spcPct val="100000"/>
              </a:lnSpc>
              <a:spcBef>
                <a:spcPts val="0"/>
              </a:spcBef>
              <a:spcAft>
                <a:spcPts val="0"/>
              </a:spcAft>
              <a:buClr>
                <a:srgbClr val="FFFFFF"/>
              </a:buClr>
              <a:buSzPts val="1100"/>
              <a:buFont typeface="Trebuchet MS"/>
              <a:buNone/>
              <a:defRPr sz="1400"/>
            </a:lvl4pPr>
            <a:lvl5pPr lvl="4" algn="l">
              <a:lnSpc>
                <a:spcPct val="100000"/>
              </a:lnSpc>
              <a:spcBef>
                <a:spcPts val="0"/>
              </a:spcBef>
              <a:spcAft>
                <a:spcPts val="0"/>
              </a:spcAft>
              <a:buClr>
                <a:srgbClr val="FFFFFF"/>
              </a:buClr>
              <a:buSzPts val="1100"/>
              <a:buFont typeface="Trebuchet MS"/>
              <a:buNone/>
              <a:defRPr sz="1400"/>
            </a:lvl5pPr>
            <a:lvl6pPr lvl="5" algn="l">
              <a:lnSpc>
                <a:spcPct val="100000"/>
              </a:lnSpc>
              <a:spcBef>
                <a:spcPts val="0"/>
              </a:spcBef>
              <a:spcAft>
                <a:spcPts val="0"/>
              </a:spcAft>
              <a:buClr>
                <a:srgbClr val="FFFFFF"/>
              </a:buClr>
              <a:buSzPts val="1100"/>
              <a:buFont typeface="Trebuchet MS"/>
              <a:buNone/>
              <a:defRPr sz="1400"/>
            </a:lvl6pPr>
            <a:lvl7pPr lvl="6" algn="l">
              <a:lnSpc>
                <a:spcPct val="100000"/>
              </a:lnSpc>
              <a:spcBef>
                <a:spcPts val="0"/>
              </a:spcBef>
              <a:spcAft>
                <a:spcPts val="0"/>
              </a:spcAft>
              <a:buClr>
                <a:srgbClr val="FFFFFF"/>
              </a:buClr>
              <a:buSzPts val="1100"/>
              <a:buFont typeface="Trebuchet MS"/>
              <a:buNone/>
              <a:defRPr sz="1400"/>
            </a:lvl7pPr>
            <a:lvl8pPr lvl="7" algn="l">
              <a:lnSpc>
                <a:spcPct val="100000"/>
              </a:lnSpc>
              <a:spcBef>
                <a:spcPts val="0"/>
              </a:spcBef>
              <a:spcAft>
                <a:spcPts val="0"/>
              </a:spcAft>
              <a:buClr>
                <a:srgbClr val="FFFFFF"/>
              </a:buClr>
              <a:buSzPts val="1100"/>
              <a:buFont typeface="Trebuchet MS"/>
              <a:buNone/>
              <a:defRPr sz="1400"/>
            </a:lvl8pPr>
            <a:lvl9pPr lvl="8" algn="l">
              <a:lnSpc>
                <a:spcPct val="100000"/>
              </a:lnSpc>
              <a:spcBef>
                <a:spcPts val="0"/>
              </a:spcBef>
              <a:spcAft>
                <a:spcPts val="0"/>
              </a:spcAft>
              <a:buClr>
                <a:srgbClr val="FFFFFF"/>
              </a:buClr>
              <a:buSzPts val="1100"/>
              <a:buFont typeface="Trebuchet MS"/>
              <a:buNone/>
              <a:defRPr sz="1400"/>
            </a:lvl9pPr>
          </a:lstStyle>
          <a:p/>
        </p:txBody>
      </p:sp>
      <p:sp>
        <p:nvSpPr>
          <p:cNvPr id="370" name="Google Shape;370;p6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000">
                <a:solidFill>
                  <a:srgbClr val="575757"/>
                </a:solidFill>
                <a:latin typeface="Arial"/>
                <a:ea typeface="Arial"/>
                <a:cs typeface="Arial"/>
                <a:sym typeface="Arial"/>
              </a:defRPr>
            </a:lvl1pPr>
            <a:lvl2pPr lvl="1">
              <a:buNone/>
              <a:defRPr sz="1000">
                <a:solidFill>
                  <a:srgbClr val="575757"/>
                </a:solidFill>
                <a:latin typeface="Arial"/>
                <a:ea typeface="Arial"/>
                <a:cs typeface="Arial"/>
                <a:sym typeface="Arial"/>
              </a:defRPr>
            </a:lvl2pPr>
            <a:lvl3pPr lvl="2">
              <a:buNone/>
              <a:defRPr sz="1000">
                <a:solidFill>
                  <a:srgbClr val="575757"/>
                </a:solidFill>
                <a:latin typeface="Arial"/>
                <a:ea typeface="Arial"/>
                <a:cs typeface="Arial"/>
                <a:sym typeface="Arial"/>
              </a:defRPr>
            </a:lvl3pPr>
            <a:lvl4pPr lvl="3">
              <a:buNone/>
              <a:defRPr sz="1000">
                <a:solidFill>
                  <a:srgbClr val="575757"/>
                </a:solidFill>
                <a:latin typeface="Arial"/>
                <a:ea typeface="Arial"/>
                <a:cs typeface="Arial"/>
                <a:sym typeface="Arial"/>
              </a:defRPr>
            </a:lvl4pPr>
            <a:lvl5pPr lvl="4">
              <a:buNone/>
              <a:defRPr sz="1000">
                <a:solidFill>
                  <a:srgbClr val="575757"/>
                </a:solidFill>
                <a:latin typeface="Arial"/>
                <a:ea typeface="Arial"/>
                <a:cs typeface="Arial"/>
                <a:sym typeface="Arial"/>
              </a:defRPr>
            </a:lvl5pPr>
            <a:lvl6pPr lvl="5">
              <a:buNone/>
              <a:defRPr sz="1000">
                <a:solidFill>
                  <a:srgbClr val="575757"/>
                </a:solidFill>
                <a:latin typeface="Arial"/>
                <a:ea typeface="Arial"/>
                <a:cs typeface="Arial"/>
                <a:sym typeface="Arial"/>
              </a:defRPr>
            </a:lvl6pPr>
            <a:lvl7pPr lvl="6">
              <a:buNone/>
              <a:defRPr sz="1000">
                <a:solidFill>
                  <a:srgbClr val="575757"/>
                </a:solidFill>
                <a:latin typeface="Arial"/>
                <a:ea typeface="Arial"/>
                <a:cs typeface="Arial"/>
                <a:sym typeface="Arial"/>
              </a:defRPr>
            </a:lvl7pPr>
            <a:lvl8pPr lvl="7">
              <a:buNone/>
              <a:defRPr sz="1000">
                <a:solidFill>
                  <a:srgbClr val="575757"/>
                </a:solidFill>
                <a:latin typeface="Arial"/>
                <a:ea typeface="Arial"/>
                <a:cs typeface="Arial"/>
                <a:sym typeface="Arial"/>
              </a:defRPr>
            </a:lvl8pPr>
            <a:lvl9pPr lvl="8">
              <a:buNone/>
              <a:defRPr sz="1000">
                <a:solidFill>
                  <a:srgbClr val="57575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1" name="Shape 371"/>
        <p:cNvGrpSpPr/>
        <p:nvPr/>
      </p:nvGrpSpPr>
      <p:grpSpPr>
        <a:xfrm>
          <a:off x="0" y="0"/>
          <a:ext cx="0" cy="0"/>
          <a:chOff x="0" y="0"/>
          <a:chExt cx="0" cy="0"/>
        </a:xfrm>
      </p:grpSpPr>
      <p:sp>
        <p:nvSpPr>
          <p:cNvPr id="372" name="Google Shape;372;p62"/>
          <p:cNvSpPr txBox="1"/>
          <p:nvPr>
            <p:ph type="ctrTitle"/>
          </p:nvPr>
        </p:nvSpPr>
        <p:spPr>
          <a:xfrm>
            <a:off x="311708" y="744575"/>
            <a:ext cx="8520600" cy="2052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73" name="Google Shape;373;p6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374" name="Google Shape;374;p6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5" name="Shape 375"/>
        <p:cNvGrpSpPr/>
        <p:nvPr/>
      </p:nvGrpSpPr>
      <p:grpSpPr>
        <a:xfrm>
          <a:off x="0" y="0"/>
          <a:ext cx="0" cy="0"/>
          <a:chOff x="0" y="0"/>
          <a:chExt cx="0" cy="0"/>
        </a:xfrm>
      </p:grpSpPr>
      <p:sp>
        <p:nvSpPr>
          <p:cNvPr id="376" name="Google Shape;376;p6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a:spcBef>
                <a:spcPts val="0"/>
              </a:spcBef>
              <a:spcAft>
                <a:spcPts val="0"/>
              </a:spcAft>
              <a:buSzPts val="45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7" name="Google Shape;377;p63"/>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8" name="Google Shape;378;p63"/>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9" name="Google Shape;379;p6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380" name="Shape 380"/>
        <p:cNvGrpSpPr/>
        <p:nvPr/>
      </p:nvGrpSpPr>
      <p:grpSpPr>
        <a:xfrm>
          <a:off x="0" y="0"/>
          <a:ext cx="0" cy="0"/>
          <a:chOff x="0" y="0"/>
          <a:chExt cx="0" cy="0"/>
        </a:xfrm>
      </p:grpSpPr>
      <p:sp>
        <p:nvSpPr>
          <p:cNvPr id="381" name="Google Shape;381;p64"/>
          <p:cNvSpPr txBox="1"/>
          <p:nvPr>
            <p:ph idx="1" type="body"/>
          </p:nvPr>
        </p:nvSpPr>
        <p:spPr>
          <a:xfrm>
            <a:off x="232305" y="1285875"/>
            <a:ext cx="8679300" cy="3255000"/>
          </a:xfrm>
          <a:prstGeom prst="rect">
            <a:avLst/>
          </a:prstGeom>
          <a:noFill/>
          <a:ln>
            <a:noFill/>
          </a:ln>
        </p:spPr>
        <p:txBody>
          <a:bodyPr anchorCtr="0" anchor="t" bIns="29450" lIns="58925" spcFirstLastPara="1" rIns="58925" wrap="square" tIns="29450">
            <a:noAutofit/>
          </a:bodyPr>
          <a:lstStyle>
            <a:lvl1pPr indent="-228600" lvl="0" marL="457200" marR="0" algn="l">
              <a:spcBef>
                <a:spcPts val="2700"/>
              </a:spcBef>
              <a:spcAft>
                <a:spcPts val="0"/>
              </a:spcAft>
              <a:buSzPts val="900"/>
              <a:buNone/>
              <a:defRPr b="0" i="0" sz="2300" u="none" cap="none" strike="noStrike">
                <a:solidFill>
                  <a:schemeClr val="dk1"/>
                </a:solidFill>
                <a:latin typeface="Trebuchet MS"/>
                <a:ea typeface="Trebuchet MS"/>
                <a:cs typeface="Trebuchet MS"/>
                <a:sym typeface="Trebuchet MS"/>
              </a:defRPr>
            </a:lvl1pPr>
            <a:lvl2pPr indent="-228600" lvl="1" marL="914400" marR="0" algn="l">
              <a:spcBef>
                <a:spcPts val="2700"/>
              </a:spcBef>
              <a:spcAft>
                <a:spcPts val="0"/>
              </a:spcAft>
              <a:buSzPts val="900"/>
              <a:buNone/>
              <a:defRPr b="0" i="0" sz="2100" u="none" cap="none" strike="noStrike">
                <a:solidFill>
                  <a:schemeClr val="dk1"/>
                </a:solidFill>
                <a:latin typeface="Trebuchet MS"/>
                <a:ea typeface="Trebuchet MS"/>
                <a:cs typeface="Trebuchet MS"/>
                <a:sym typeface="Trebuchet MS"/>
              </a:defRPr>
            </a:lvl2pPr>
            <a:lvl3pPr indent="-228600" lvl="2" marL="1371600" marR="0" algn="l">
              <a:spcBef>
                <a:spcPts val="2700"/>
              </a:spcBef>
              <a:spcAft>
                <a:spcPts val="0"/>
              </a:spcAft>
              <a:buSzPts val="900"/>
              <a:buNone/>
              <a:defRPr b="0" i="0" sz="1700" u="none" cap="none" strike="noStrike">
                <a:solidFill>
                  <a:schemeClr val="dk1"/>
                </a:solidFill>
                <a:latin typeface="Trebuchet MS"/>
                <a:ea typeface="Trebuchet MS"/>
                <a:cs typeface="Trebuchet MS"/>
                <a:sym typeface="Trebuchet MS"/>
              </a:defRPr>
            </a:lvl3pPr>
            <a:lvl4pPr indent="-330200" lvl="3" marL="1828800" marR="0" algn="l">
              <a:spcBef>
                <a:spcPts val="2700"/>
              </a:spcBef>
              <a:spcAft>
                <a:spcPts val="0"/>
              </a:spcAft>
              <a:buClr>
                <a:schemeClr val="dk1"/>
              </a:buClr>
              <a:buSzPts val="1600"/>
              <a:buFont typeface="Noto Sans Symbols"/>
              <a:buChar char="❖"/>
              <a:defRPr b="0" i="0" sz="1600" u="none" cap="none" strike="noStrike">
                <a:solidFill>
                  <a:schemeClr val="dk1"/>
                </a:solidFill>
                <a:latin typeface="Trebuchet MS"/>
                <a:ea typeface="Trebuchet MS"/>
                <a:cs typeface="Trebuchet MS"/>
                <a:sym typeface="Trebuchet MS"/>
              </a:defRPr>
            </a:lvl4pPr>
            <a:lvl5pPr indent="-228600" lvl="4" marL="2286000" marR="0" algn="l">
              <a:spcBef>
                <a:spcPts val="2700"/>
              </a:spcBef>
              <a:spcAft>
                <a:spcPts val="0"/>
              </a:spcAft>
              <a:buSzPts val="900"/>
              <a:buNone/>
              <a:defRPr b="0" i="0" sz="2000" u="none" cap="none" strike="noStrike">
                <a:solidFill>
                  <a:srgbClr val="5C6670"/>
                </a:solidFill>
                <a:latin typeface="Trebuchet MS"/>
                <a:ea typeface="Trebuchet MS"/>
                <a:cs typeface="Trebuchet MS"/>
                <a:sym typeface="Trebuchet MS"/>
              </a:defRPr>
            </a:lvl5pPr>
            <a:lvl6pPr indent="-228600" lvl="5" marL="2743200" marR="0" algn="l">
              <a:spcBef>
                <a:spcPts val="2700"/>
              </a:spcBef>
              <a:spcAft>
                <a:spcPts val="0"/>
              </a:spcAft>
              <a:buSzPts val="900"/>
              <a:buNone/>
              <a:defRPr b="0" i="0" sz="2000" u="none" cap="none" strike="noStrike">
                <a:solidFill>
                  <a:srgbClr val="5C6670"/>
                </a:solidFill>
                <a:latin typeface="Trebuchet MS"/>
                <a:ea typeface="Trebuchet MS"/>
                <a:cs typeface="Trebuchet MS"/>
                <a:sym typeface="Trebuchet MS"/>
              </a:defRPr>
            </a:lvl6pPr>
            <a:lvl7pPr indent="-228600" lvl="6" marL="3200400" marR="0" algn="l">
              <a:spcBef>
                <a:spcPts val="2700"/>
              </a:spcBef>
              <a:spcAft>
                <a:spcPts val="0"/>
              </a:spcAft>
              <a:buSzPts val="900"/>
              <a:buNone/>
              <a:defRPr b="0" i="0" sz="2000" u="none" cap="none" strike="noStrike">
                <a:solidFill>
                  <a:srgbClr val="5C6670"/>
                </a:solidFill>
                <a:latin typeface="Trebuchet MS"/>
                <a:ea typeface="Trebuchet MS"/>
                <a:cs typeface="Trebuchet MS"/>
                <a:sym typeface="Trebuchet MS"/>
              </a:defRPr>
            </a:lvl7pPr>
            <a:lvl8pPr indent="-228600" lvl="7" marL="3657600" marR="0" algn="l">
              <a:spcBef>
                <a:spcPts val="2700"/>
              </a:spcBef>
              <a:spcAft>
                <a:spcPts val="0"/>
              </a:spcAft>
              <a:buSzPts val="900"/>
              <a:buNone/>
              <a:defRPr b="0" i="0" sz="2000" u="none" cap="none" strike="noStrike">
                <a:solidFill>
                  <a:srgbClr val="5C6670"/>
                </a:solidFill>
                <a:latin typeface="Trebuchet MS"/>
                <a:ea typeface="Trebuchet MS"/>
                <a:cs typeface="Trebuchet MS"/>
                <a:sym typeface="Trebuchet MS"/>
              </a:defRPr>
            </a:lvl8pPr>
            <a:lvl9pPr indent="-228600" lvl="8" marL="4114800" marR="0" algn="l">
              <a:spcBef>
                <a:spcPts val="2700"/>
              </a:spcBef>
              <a:spcAft>
                <a:spcPts val="0"/>
              </a:spcAft>
              <a:buSzPts val="900"/>
              <a:buNone/>
              <a:defRPr b="0" i="0" sz="2000" u="none" cap="none" strike="noStrike">
                <a:solidFill>
                  <a:srgbClr val="5C6670"/>
                </a:solidFill>
                <a:latin typeface="Trebuchet MS"/>
                <a:ea typeface="Trebuchet MS"/>
                <a:cs typeface="Trebuchet MS"/>
                <a:sym typeface="Trebuchet MS"/>
              </a:defRPr>
            </a:lvl9pPr>
          </a:lstStyle>
          <a:p/>
        </p:txBody>
      </p:sp>
      <p:sp>
        <p:nvSpPr>
          <p:cNvPr id="382" name="Google Shape;382;p64"/>
          <p:cNvSpPr txBox="1"/>
          <p:nvPr>
            <p:ph idx="12" type="sldNum"/>
          </p:nvPr>
        </p:nvSpPr>
        <p:spPr>
          <a:xfrm>
            <a:off x="7384767" y="4818852"/>
            <a:ext cx="1509000" cy="273600"/>
          </a:xfrm>
          <a:prstGeom prst="rect">
            <a:avLst/>
          </a:prstGeom>
          <a:noFill/>
          <a:ln>
            <a:noFill/>
          </a:ln>
        </p:spPr>
        <p:txBody>
          <a:bodyPr anchorCtr="0" anchor="ctr" bIns="29450" lIns="58925" spcFirstLastPara="1" rIns="58925" wrap="square" tIns="2945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64"/>
          <p:cNvSpPr txBox="1"/>
          <p:nvPr>
            <p:ph type="title"/>
          </p:nvPr>
        </p:nvSpPr>
        <p:spPr>
          <a:xfrm>
            <a:off x="232305" y="329338"/>
            <a:ext cx="8679300" cy="612600"/>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4500"/>
              <a:buNone/>
              <a:defRPr sz="4300">
                <a:solidFill>
                  <a:srgbClr val="001254"/>
                </a:solidFill>
              </a:defRPr>
            </a:lvl1pPr>
            <a:lvl2pPr lvl="1" algn="ctr">
              <a:spcBef>
                <a:spcPts val="0"/>
              </a:spcBef>
              <a:spcAft>
                <a:spcPts val="0"/>
              </a:spcAft>
              <a:buSzPts val="1100"/>
              <a:buNone/>
              <a:defRPr/>
            </a:lvl2pPr>
            <a:lvl3pPr lvl="2" algn="ctr">
              <a:spcBef>
                <a:spcPts val="0"/>
              </a:spcBef>
              <a:spcAft>
                <a:spcPts val="0"/>
              </a:spcAft>
              <a:buSzPts val="1100"/>
              <a:buNone/>
              <a:defRPr/>
            </a:lvl3pPr>
            <a:lvl4pPr lvl="3" algn="ctr">
              <a:spcBef>
                <a:spcPts val="0"/>
              </a:spcBef>
              <a:spcAft>
                <a:spcPts val="0"/>
              </a:spcAft>
              <a:buSzPts val="1100"/>
              <a:buNone/>
              <a:defRPr/>
            </a:lvl4pPr>
            <a:lvl5pPr lvl="4" algn="ctr">
              <a:spcBef>
                <a:spcPts val="0"/>
              </a:spcBef>
              <a:spcAft>
                <a:spcPts val="0"/>
              </a:spcAft>
              <a:buSzPts val="1100"/>
              <a:buNone/>
              <a:defRPr/>
            </a:lvl5pPr>
            <a:lvl6pPr lvl="5" algn="ctr">
              <a:spcBef>
                <a:spcPts val="0"/>
              </a:spcBef>
              <a:spcAft>
                <a:spcPts val="0"/>
              </a:spcAft>
              <a:buSzPts val="1100"/>
              <a:buNone/>
              <a:defRPr/>
            </a:lvl6pPr>
            <a:lvl7pPr lvl="6" algn="ctr">
              <a:spcBef>
                <a:spcPts val="0"/>
              </a:spcBef>
              <a:spcAft>
                <a:spcPts val="0"/>
              </a:spcAft>
              <a:buSzPts val="1100"/>
              <a:buNone/>
              <a:defRPr/>
            </a:lvl7pPr>
            <a:lvl8pPr lvl="7" algn="ctr">
              <a:spcBef>
                <a:spcPts val="0"/>
              </a:spcBef>
              <a:spcAft>
                <a:spcPts val="0"/>
              </a:spcAft>
              <a:buSzPts val="1100"/>
              <a:buNone/>
              <a:defRPr/>
            </a:lvl8pPr>
            <a:lvl9pPr lvl="8" algn="ctr">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0" Type="http://schemas.openxmlformats.org/officeDocument/2006/relationships/theme" Target="../theme/theme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21" Type="http://schemas.openxmlformats.org/officeDocument/2006/relationships/theme" Target="../theme/theme4.xml"/><Relationship Id="rId1" Type="http://schemas.openxmlformats.org/officeDocument/2006/relationships/image" Target="../media/image30.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9" Type="http://schemas.openxmlformats.org/officeDocument/2006/relationships/slideLayout" Target="../slideLayouts/slideLayout60.xml"/><Relationship Id="rId1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descr="Text&#10;&#10;Description automatically generated" id="74" name="Google Shape;74;p16"/>
          <p:cNvPicPr preferRelativeResize="0"/>
          <p:nvPr/>
        </p:nvPicPr>
        <p:blipFill rotWithShape="1">
          <a:blip r:embed="rId1">
            <a:alphaModFix/>
          </a:blip>
          <a:srcRect b="0" l="0" r="0" t="0"/>
          <a:stretch/>
        </p:blipFill>
        <p:spPr>
          <a:xfrm>
            <a:off x="6908531" y="4845112"/>
            <a:ext cx="1274250" cy="302422"/>
          </a:xfrm>
          <a:prstGeom prst="rect">
            <a:avLst/>
          </a:prstGeom>
          <a:noFill/>
          <a:ln>
            <a:noFill/>
          </a:ln>
        </p:spPr>
      </p:pic>
      <p:sp>
        <p:nvSpPr>
          <p:cNvPr id="75" name="Google Shape;75;p16"/>
          <p:cNvSpPr txBox="1"/>
          <p:nvPr>
            <p:ph type="title"/>
          </p:nvPr>
        </p:nvSpPr>
        <p:spPr>
          <a:xfrm>
            <a:off x="342900" y="349554"/>
            <a:ext cx="8458200" cy="342900"/>
          </a:xfrm>
          <a:prstGeom prst="rect">
            <a:avLst/>
          </a:prstGeom>
          <a:noFill/>
          <a:ln>
            <a:noFill/>
          </a:ln>
        </p:spPr>
        <p:txBody>
          <a:bodyPr anchorCtr="0" anchor="t" bIns="34275" lIns="68575" spcFirstLastPara="1" rIns="68575" wrap="square" tIns="34275">
            <a:noAutofit/>
          </a:bodyPr>
          <a:lstStyle>
            <a:lvl1pPr lvl="0" marR="0" algn="l">
              <a:lnSpc>
                <a:spcPct val="100000"/>
              </a:lnSpc>
              <a:spcBef>
                <a:spcPts val="0"/>
              </a:spcBef>
              <a:spcAft>
                <a:spcPts val="0"/>
              </a:spcAft>
              <a:buClr>
                <a:schemeClr val="dk2"/>
              </a:buClr>
              <a:buSzPts val="2100"/>
              <a:buFont typeface="Arial"/>
              <a:buNone/>
              <a:defRPr b="1" i="0" sz="2100" u="none" cap="none" strike="noStrik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6" name="Google Shape;76;p16"/>
          <p:cNvSpPr txBox="1"/>
          <p:nvPr>
            <p:ph idx="1" type="body"/>
          </p:nvPr>
        </p:nvSpPr>
        <p:spPr>
          <a:xfrm>
            <a:off x="342900" y="1070927"/>
            <a:ext cx="8458200" cy="3403800"/>
          </a:xfrm>
          <a:prstGeom prst="rect">
            <a:avLst/>
          </a:prstGeom>
          <a:noFill/>
          <a:ln>
            <a:noFill/>
          </a:ln>
        </p:spPr>
        <p:txBody>
          <a:bodyPr anchorCtr="0" anchor="t" bIns="34275" lIns="68575" spcFirstLastPara="1" rIns="68575" wrap="square" tIns="34275">
            <a:normAutofit/>
          </a:bodyPr>
          <a:lstStyle>
            <a:lvl1pPr indent="-304800" lvl="0" marL="457200" marR="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1pPr>
            <a:lvl2pPr indent="-298450" lvl="1" marL="914400" marR="0" algn="l">
              <a:lnSpc>
                <a:spcPct val="120000"/>
              </a:lnSpc>
              <a:spcBef>
                <a:spcPts val="500"/>
              </a:spcBef>
              <a:spcAft>
                <a:spcPts val="0"/>
              </a:spcAft>
              <a:buClr>
                <a:schemeClr val="dk2"/>
              </a:buClr>
              <a:buSzPts val="1100"/>
              <a:buFont typeface="Arial"/>
              <a:buChar char="•"/>
              <a:defRPr b="0" i="0" sz="1100" u="none" cap="none" strike="noStrike">
                <a:solidFill>
                  <a:schemeClr val="dk1"/>
                </a:solidFill>
                <a:latin typeface="Arial"/>
                <a:ea typeface="Arial"/>
                <a:cs typeface="Arial"/>
                <a:sym typeface="Arial"/>
              </a:defRPr>
            </a:lvl2pPr>
            <a:lvl3pPr indent="-285750" lvl="2" marL="1371600" marR="0" algn="l">
              <a:lnSpc>
                <a:spcPct val="120000"/>
              </a:lnSpc>
              <a:spcBef>
                <a:spcPts val="5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79400" lvl="3" marL="1828800" marR="0" algn="l">
              <a:lnSpc>
                <a:spcPct val="120000"/>
              </a:lnSpc>
              <a:spcBef>
                <a:spcPts val="500"/>
              </a:spcBef>
              <a:spcAft>
                <a:spcPts val="0"/>
              </a:spcAft>
              <a:buClr>
                <a:schemeClr val="dk2"/>
              </a:buClr>
              <a:buSzPts val="800"/>
              <a:buFont typeface="Arial"/>
              <a:buChar char="•"/>
              <a:defRPr b="0" i="0" sz="800" u="none" cap="none" strike="noStrike">
                <a:solidFill>
                  <a:schemeClr val="dk1"/>
                </a:solidFill>
                <a:latin typeface="Arial"/>
                <a:ea typeface="Arial"/>
                <a:cs typeface="Arial"/>
                <a:sym typeface="Arial"/>
              </a:defRPr>
            </a:lvl4pPr>
            <a:lvl5pPr indent="-279400" lvl="4" marL="2286000" marR="0" algn="l">
              <a:lnSpc>
                <a:spcPct val="120000"/>
              </a:lnSpc>
              <a:spcBef>
                <a:spcPts val="500"/>
              </a:spcBef>
              <a:spcAft>
                <a:spcPts val="0"/>
              </a:spcAft>
              <a:buClr>
                <a:schemeClr val="dk2"/>
              </a:buClr>
              <a:buSzPts val="800"/>
              <a:buFont typeface="Arial"/>
              <a:buChar char="•"/>
              <a:defRPr b="0" i="0" sz="800" u="none" cap="none" strike="noStrike">
                <a:solidFill>
                  <a:schemeClr val="dk1"/>
                </a:solidFill>
                <a:latin typeface="Arial"/>
                <a:ea typeface="Arial"/>
                <a:cs typeface="Arial"/>
                <a:sym typeface="Arial"/>
              </a:defRPr>
            </a:lvl5pPr>
            <a:lvl6pPr indent="-317500" lvl="5" marL="27432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9pPr>
          </a:lstStyle>
          <a:p/>
        </p:txBody>
      </p:sp>
      <p:sp>
        <p:nvSpPr>
          <p:cNvPr id="77" name="Google Shape;77;p16"/>
          <p:cNvSpPr/>
          <p:nvPr/>
        </p:nvSpPr>
        <p:spPr>
          <a:xfrm>
            <a:off x="-22860" y="-7729"/>
            <a:ext cx="9189600" cy="119400"/>
          </a:xfrm>
          <a:prstGeom prst="rect">
            <a:avLst/>
          </a:prstGeom>
          <a:gradFill>
            <a:gsLst>
              <a:gs pos="0">
                <a:schemeClr val="accent2"/>
              </a:gs>
              <a:gs pos="99000">
                <a:schemeClr val="accent3"/>
              </a:gs>
              <a:gs pos="100000">
                <a:schemeClr val="accent3"/>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19D3C5"/>
              </a:solidFill>
              <a:latin typeface="Libre Franklin"/>
              <a:ea typeface="Libre Franklin"/>
              <a:cs typeface="Libre Franklin"/>
              <a:sym typeface="Libre Franklin"/>
            </a:endParaRPr>
          </a:p>
        </p:txBody>
      </p:sp>
      <p:sp>
        <p:nvSpPr>
          <p:cNvPr id="78" name="Google Shape;78;p16"/>
          <p:cNvSpPr txBox="1"/>
          <p:nvPr>
            <p:ph idx="12" type="sldNum"/>
          </p:nvPr>
        </p:nvSpPr>
        <p:spPr>
          <a:xfrm>
            <a:off x="8278010" y="4837243"/>
            <a:ext cx="523200" cy="3144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800" u="none" cap="none" strike="noStrike">
                <a:solidFill>
                  <a:srgbClr val="888888"/>
                </a:solidFill>
                <a:latin typeface="Open Sans Light"/>
                <a:ea typeface="Open Sans Light"/>
                <a:cs typeface="Open Sans Light"/>
                <a:sym typeface="Open Sans Light"/>
              </a:defRPr>
            </a:lvl1pPr>
            <a:lvl2pPr indent="0" lvl="1" marL="0" marR="0" algn="r">
              <a:spcBef>
                <a:spcPts val="0"/>
              </a:spcBef>
              <a:buNone/>
              <a:defRPr b="0" i="0" sz="800" u="none" cap="none" strike="noStrike">
                <a:solidFill>
                  <a:srgbClr val="888888"/>
                </a:solidFill>
                <a:latin typeface="Open Sans Light"/>
                <a:ea typeface="Open Sans Light"/>
                <a:cs typeface="Open Sans Light"/>
                <a:sym typeface="Open Sans Light"/>
              </a:defRPr>
            </a:lvl2pPr>
            <a:lvl3pPr indent="0" lvl="2" marL="0" marR="0" algn="r">
              <a:spcBef>
                <a:spcPts val="0"/>
              </a:spcBef>
              <a:buNone/>
              <a:defRPr b="0" i="0" sz="800" u="none" cap="none" strike="noStrike">
                <a:solidFill>
                  <a:srgbClr val="888888"/>
                </a:solidFill>
                <a:latin typeface="Open Sans Light"/>
                <a:ea typeface="Open Sans Light"/>
                <a:cs typeface="Open Sans Light"/>
                <a:sym typeface="Open Sans Light"/>
              </a:defRPr>
            </a:lvl3pPr>
            <a:lvl4pPr indent="0" lvl="3" marL="0" marR="0" algn="r">
              <a:spcBef>
                <a:spcPts val="0"/>
              </a:spcBef>
              <a:buNone/>
              <a:defRPr b="0" i="0" sz="800" u="none" cap="none" strike="noStrike">
                <a:solidFill>
                  <a:srgbClr val="888888"/>
                </a:solidFill>
                <a:latin typeface="Open Sans Light"/>
                <a:ea typeface="Open Sans Light"/>
                <a:cs typeface="Open Sans Light"/>
                <a:sym typeface="Open Sans Light"/>
              </a:defRPr>
            </a:lvl4pPr>
            <a:lvl5pPr indent="0" lvl="4" marL="0" marR="0" algn="r">
              <a:spcBef>
                <a:spcPts val="0"/>
              </a:spcBef>
              <a:buNone/>
              <a:defRPr b="0" i="0" sz="800" u="none" cap="none" strike="noStrike">
                <a:solidFill>
                  <a:srgbClr val="888888"/>
                </a:solidFill>
                <a:latin typeface="Open Sans Light"/>
                <a:ea typeface="Open Sans Light"/>
                <a:cs typeface="Open Sans Light"/>
                <a:sym typeface="Open Sans Light"/>
              </a:defRPr>
            </a:lvl5pPr>
            <a:lvl6pPr indent="0" lvl="5" marL="0" marR="0" algn="r">
              <a:spcBef>
                <a:spcPts val="0"/>
              </a:spcBef>
              <a:buNone/>
              <a:defRPr b="0" i="0" sz="800" u="none" cap="none" strike="noStrike">
                <a:solidFill>
                  <a:srgbClr val="888888"/>
                </a:solidFill>
                <a:latin typeface="Open Sans Light"/>
                <a:ea typeface="Open Sans Light"/>
                <a:cs typeface="Open Sans Light"/>
                <a:sym typeface="Open Sans Light"/>
              </a:defRPr>
            </a:lvl6pPr>
            <a:lvl7pPr indent="0" lvl="6" marL="0" marR="0" algn="r">
              <a:spcBef>
                <a:spcPts val="0"/>
              </a:spcBef>
              <a:buNone/>
              <a:defRPr b="0" i="0" sz="800" u="none" cap="none" strike="noStrike">
                <a:solidFill>
                  <a:srgbClr val="888888"/>
                </a:solidFill>
                <a:latin typeface="Open Sans Light"/>
                <a:ea typeface="Open Sans Light"/>
                <a:cs typeface="Open Sans Light"/>
                <a:sym typeface="Open Sans Light"/>
              </a:defRPr>
            </a:lvl7pPr>
            <a:lvl8pPr indent="0" lvl="7" marL="0" marR="0" algn="r">
              <a:spcBef>
                <a:spcPts val="0"/>
              </a:spcBef>
              <a:buNone/>
              <a:defRPr b="0" i="0" sz="800" u="none" cap="none" strike="noStrike">
                <a:solidFill>
                  <a:srgbClr val="888888"/>
                </a:solidFill>
                <a:latin typeface="Open Sans Light"/>
                <a:ea typeface="Open Sans Light"/>
                <a:cs typeface="Open Sans Light"/>
                <a:sym typeface="Open Sans Light"/>
              </a:defRPr>
            </a:lvl8pPr>
            <a:lvl9pPr indent="0" lvl="8" marL="0" marR="0" algn="r">
              <a:spcBef>
                <a:spcPts val="0"/>
              </a:spcBef>
              <a:buNone/>
              <a:defRPr b="0" i="0" sz="8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6"/>
          <p:cNvSpPr txBox="1"/>
          <p:nvPr>
            <p:ph idx="11" type="ftr"/>
          </p:nvPr>
        </p:nvSpPr>
        <p:spPr>
          <a:xfrm>
            <a:off x="342899" y="4829175"/>
            <a:ext cx="6507000" cy="3306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800" u="none" cap="none" strike="noStrike">
                <a:solidFill>
                  <a:srgbClr val="888888"/>
                </a:solidFill>
                <a:latin typeface="Open Sans Light"/>
                <a:ea typeface="Open Sans Light"/>
                <a:cs typeface="Open Sans Light"/>
                <a:sym typeface="Open Sans Light"/>
              </a:defRPr>
            </a:lvl1pPr>
            <a:lvl2pPr lvl="1"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2pPr>
            <a:lvl3pPr lvl="2"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3pPr>
            <a:lvl4pPr lvl="3"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4pPr>
            <a:lvl5pPr lvl="4"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5pPr>
            <a:lvl6pPr lvl="5"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6pPr>
            <a:lvl7pPr lvl="6"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7pPr>
            <a:lvl8pPr lvl="7"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8pPr>
            <a:lvl9pPr lvl="8" marR="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216">
          <p15:clr>
            <a:srgbClr val="F26B43"/>
          </p15:clr>
        </p15:guide>
        <p15:guide id="4" orient="horz" pos="216">
          <p15:clr>
            <a:srgbClr val="F26B43"/>
          </p15:clr>
        </p15:guide>
        <p15:guide id="5" pos="5544">
          <p15:clr>
            <a:srgbClr val="F26B43"/>
          </p15:clr>
        </p15:guide>
        <p15:guide id="6" orient="horz" pos="3042">
          <p15:clr>
            <a:srgbClr val="F26B43"/>
          </p15:clr>
        </p15:guide>
        <p15:guide id="7" pos="1548">
          <p15:clr>
            <a:srgbClr val="F26B43"/>
          </p15:clr>
        </p15:guide>
        <p15:guide id="8" pos="419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45"/>
          <p:cNvSpPr txBox="1"/>
          <p:nvPr>
            <p:ph type="title"/>
          </p:nvPr>
        </p:nvSpPr>
        <p:spPr>
          <a:xfrm>
            <a:off x="137948" y="1645444"/>
            <a:ext cx="8868300" cy="994200"/>
          </a:xfrm>
          <a:prstGeom prst="rect">
            <a:avLst/>
          </a:prstGeom>
          <a:noFill/>
          <a:ln>
            <a:noFill/>
          </a:ln>
        </p:spPr>
        <p:txBody>
          <a:bodyPr anchorCtr="0" anchor="ctr" bIns="34275" lIns="68575" spcFirstLastPara="1" rIns="68575" wrap="square" tIns="34275">
            <a:noAutofit/>
          </a:bodyPr>
          <a:lstStyle>
            <a:lvl1pPr lvl="0" marR="0" algn="ctr">
              <a:lnSpc>
                <a:spcPct val="90000"/>
              </a:lnSpc>
              <a:spcBef>
                <a:spcPts val="0"/>
              </a:spcBef>
              <a:spcAft>
                <a:spcPts val="0"/>
              </a:spcAft>
              <a:buClr>
                <a:schemeClr val="dk2"/>
              </a:buClr>
              <a:buSzPts val="4500"/>
              <a:buFont typeface="Trebuchet MS"/>
              <a:buNone/>
              <a:defRPr b="1" i="0" sz="4500" u="none" cap="none" strike="noStrike">
                <a:solidFill>
                  <a:schemeClr val="dk2"/>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05" name="Google Shape;305;p45"/>
          <p:cNvSpPr txBox="1"/>
          <p:nvPr>
            <p:ph idx="10" type="dt"/>
          </p:nvPr>
        </p:nvSpPr>
        <p:spPr>
          <a:xfrm>
            <a:off x="3543300" y="3680651"/>
            <a:ext cx="2057400" cy="273900"/>
          </a:xfrm>
          <a:prstGeom prst="rect">
            <a:avLst/>
          </a:prstGeom>
          <a:noFill/>
          <a:ln>
            <a:noFill/>
          </a:ln>
        </p:spPr>
        <p:txBody>
          <a:bodyPr anchorCtr="0" anchor="ctr" bIns="34275" lIns="68575" spcFirstLastPara="1" rIns="68575" wrap="square" tIns="34275">
            <a:noAutofit/>
          </a:bodyPr>
          <a:lstStyle>
            <a:lvl1pPr lvl="0" marR="0" algn="ctr">
              <a:spcBef>
                <a:spcPts val="0"/>
              </a:spcBef>
              <a:spcAft>
                <a:spcPts val="0"/>
              </a:spcAft>
              <a:buSzPts val="1100"/>
              <a:buNone/>
              <a:defRPr b="0" i="0" sz="1500" u="none" cap="none" strike="noStrike">
                <a:solidFill>
                  <a:schemeClr val="dk1"/>
                </a:solidFill>
                <a:latin typeface="Trebuchet MS"/>
                <a:ea typeface="Trebuchet MS"/>
                <a:cs typeface="Trebuchet MS"/>
                <a:sym typeface="Trebuchet MS"/>
              </a:defRPr>
            </a:lvl1pPr>
            <a:lvl2pPr lvl="1"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06" name="Google Shape;306;p45"/>
          <p:cNvSpPr/>
          <p:nvPr/>
        </p:nvSpPr>
        <p:spPr>
          <a:xfrm>
            <a:off x="0" y="4692459"/>
            <a:ext cx="9144000" cy="4572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7" name="Google Shape;307;p45"/>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900" u="none" cap="none" strike="noStrike">
                <a:solidFill>
                  <a:schemeClr val="lt1"/>
                </a:solidFill>
                <a:latin typeface="Trebuchet MS"/>
                <a:ea typeface="Trebuchet MS"/>
                <a:cs typeface="Trebuchet MS"/>
                <a:sym typeface="Trebuchet MS"/>
              </a:defRPr>
            </a:lvl1pPr>
            <a:lvl2pPr indent="0" lvl="1" marL="0" marR="0" algn="r">
              <a:spcBef>
                <a:spcPts val="0"/>
              </a:spcBef>
              <a:buNone/>
              <a:defRPr b="0" i="0" sz="900" u="none" cap="none" strike="noStrike">
                <a:solidFill>
                  <a:schemeClr val="lt1"/>
                </a:solidFill>
                <a:latin typeface="Trebuchet MS"/>
                <a:ea typeface="Trebuchet MS"/>
                <a:cs typeface="Trebuchet MS"/>
                <a:sym typeface="Trebuchet MS"/>
              </a:defRPr>
            </a:lvl2pPr>
            <a:lvl3pPr indent="0" lvl="2" marL="0" marR="0" algn="r">
              <a:spcBef>
                <a:spcPts val="0"/>
              </a:spcBef>
              <a:buNone/>
              <a:defRPr b="0" i="0" sz="900" u="none" cap="none" strike="noStrike">
                <a:solidFill>
                  <a:schemeClr val="lt1"/>
                </a:solidFill>
                <a:latin typeface="Trebuchet MS"/>
                <a:ea typeface="Trebuchet MS"/>
                <a:cs typeface="Trebuchet MS"/>
                <a:sym typeface="Trebuchet MS"/>
              </a:defRPr>
            </a:lvl3pPr>
            <a:lvl4pPr indent="0" lvl="3" marL="0" marR="0" algn="r">
              <a:spcBef>
                <a:spcPts val="0"/>
              </a:spcBef>
              <a:buNone/>
              <a:defRPr b="0" i="0" sz="900" u="none" cap="none" strike="noStrike">
                <a:solidFill>
                  <a:schemeClr val="lt1"/>
                </a:solidFill>
                <a:latin typeface="Trebuchet MS"/>
                <a:ea typeface="Trebuchet MS"/>
                <a:cs typeface="Trebuchet MS"/>
                <a:sym typeface="Trebuchet MS"/>
              </a:defRPr>
            </a:lvl4pPr>
            <a:lvl5pPr indent="0" lvl="4" marL="0" marR="0" algn="r">
              <a:spcBef>
                <a:spcPts val="0"/>
              </a:spcBef>
              <a:buNone/>
              <a:defRPr b="0" i="0" sz="900" u="none" cap="none" strike="noStrike">
                <a:solidFill>
                  <a:schemeClr val="lt1"/>
                </a:solidFill>
                <a:latin typeface="Trebuchet MS"/>
                <a:ea typeface="Trebuchet MS"/>
                <a:cs typeface="Trebuchet MS"/>
                <a:sym typeface="Trebuchet MS"/>
              </a:defRPr>
            </a:lvl5pPr>
            <a:lvl6pPr indent="0" lvl="5" marL="0" marR="0" algn="r">
              <a:spcBef>
                <a:spcPts val="0"/>
              </a:spcBef>
              <a:buNone/>
              <a:defRPr b="0" i="0" sz="900" u="none" cap="none" strike="noStrike">
                <a:solidFill>
                  <a:schemeClr val="lt1"/>
                </a:solidFill>
                <a:latin typeface="Trebuchet MS"/>
                <a:ea typeface="Trebuchet MS"/>
                <a:cs typeface="Trebuchet MS"/>
                <a:sym typeface="Trebuchet MS"/>
              </a:defRPr>
            </a:lvl6pPr>
            <a:lvl7pPr indent="0" lvl="6" marL="0" marR="0" algn="r">
              <a:spcBef>
                <a:spcPts val="0"/>
              </a:spcBef>
              <a:buNone/>
              <a:defRPr b="0" i="0" sz="900" u="none" cap="none" strike="noStrike">
                <a:solidFill>
                  <a:schemeClr val="lt1"/>
                </a:solidFill>
                <a:latin typeface="Trebuchet MS"/>
                <a:ea typeface="Trebuchet MS"/>
                <a:cs typeface="Trebuchet MS"/>
                <a:sym typeface="Trebuchet MS"/>
              </a:defRPr>
            </a:lvl7pPr>
            <a:lvl8pPr indent="0" lvl="7" marL="0" marR="0" algn="r">
              <a:spcBef>
                <a:spcPts val="0"/>
              </a:spcBef>
              <a:buNone/>
              <a:defRPr b="0" i="0" sz="900" u="none" cap="none" strike="noStrike">
                <a:solidFill>
                  <a:schemeClr val="lt1"/>
                </a:solidFill>
                <a:latin typeface="Trebuchet MS"/>
                <a:ea typeface="Trebuchet MS"/>
                <a:cs typeface="Trebuchet MS"/>
                <a:sym typeface="Trebuchet MS"/>
              </a:defRPr>
            </a:lvl8pPr>
            <a:lvl9pPr indent="0" lvl="8" marL="0" marR="0" algn="r">
              <a:spcBef>
                <a:spcPts val="0"/>
              </a:spcBef>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308" name="Google Shape;308;p45"/>
          <p:cNvPicPr preferRelativeResize="0"/>
          <p:nvPr/>
        </p:nvPicPr>
        <p:blipFill rotWithShape="1">
          <a:blip r:embed="rId1">
            <a:alphaModFix/>
          </a:blip>
          <a:srcRect b="0" l="0" r="0" t="0"/>
          <a:stretch/>
        </p:blipFill>
        <p:spPr>
          <a:xfrm>
            <a:off x="205740" y="4773168"/>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hyperlink" Target="https://hcpf.colorado.gov/impac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 Id="rId3" Type="http://schemas.openxmlformats.org/officeDocument/2006/relationships/hyperlink" Target="http://colorado.gov/hcpf/impact" TargetMode="External"/><Relationship Id="rId4" Type="http://schemas.openxmlformats.org/officeDocument/2006/relationships/hyperlink" Target="https://www.healthfirstcolorado.com/what-are-the-new-work-requirements-for-health-first-colorado-colorados-medicaid-program-and-who-needs-to-meet-them/" TargetMode="External"/><Relationship Id="rId5" Type="http://schemas.openxmlformats.org/officeDocument/2006/relationships/hyperlink" Target="mailto:hcpf_HR1@state.co.us" TargetMode="External"/><Relationship Id="rId6" Type="http://schemas.openxmlformats.org/officeDocument/2006/relationships/hyperlink" Target="https://lp.constantcontactpages.com/sl/P5xXjrw" TargetMode="External"/><Relationship Id="rId7" Type="http://schemas.openxmlformats.org/officeDocument/2006/relationships/hyperlink" Target="https://www.youtube.com/shorts/pcRaBbOQPj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5"/>
          <p:cNvSpPr txBox="1"/>
          <p:nvPr>
            <p:ph type="ctrTitle"/>
          </p:nvPr>
        </p:nvSpPr>
        <p:spPr>
          <a:xfrm>
            <a:off x="342900" y="2571750"/>
            <a:ext cx="6858000" cy="5820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lang="en"/>
              <a:t>Medicaid Participatory Action Incubator (M-PAI) Launch</a:t>
            </a:r>
            <a:endParaRPr/>
          </a:p>
        </p:txBody>
      </p:sp>
      <p:sp>
        <p:nvSpPr>
          <p:cNvPr id="389" name="Google Shape;389;p65"/>
          <p:cNvSpPr txBox="1"/>
          <p:nvPr>
            <p:ph idx="1" type="subTitle"/>
          </p:nvPr>
        </p:nvSpPr>
        <p:spPr>
          <a:xfrm>
            <a:off x="342900" y="3559435"/>
            <a:ext cx="6858000" cy="392700"/>
          </a:xfrm>
          <a:prstGeom prst="rect">
            <a:avLst/>
          </a:prstGeom>
        </p:spPr>
        <p:txBody>
          <a:bodyPr anchorCtr="0" anchor="t" bIns="34275" lIns="68575" spcFirstLastPara="1" rIns="68575" wrap="square" tIns="34275">
            <a:noAutofit/>
          </a:bodyPr>
          <a:lstStyle/>
          <a:p>
            <a:pPr indent="0" lvl="0" marL="0" rtl="0" algn="l">
              <a:spcBef>
                <a:spcPts val="500"/>
              </a:spcBef>
              <a:spcAft>
                <a:spcPts val="500"/>
              </a:spcAft>
              <a:buNone/>
            </a:pPr>
            <a:r>
              <a:rPr lang="en"/>
              <a:t>Gaining user experience and understanding on Medicaid Community Engagement (Work) </a:t>
            </a:r>
            <a:r>
              <a:rPr lang="en"/>
              <a:t>Requirements</a:t>
            </a:r>
            <a:endParaRPr/>
          </a:p>
        </p:txBody>
      </p:sp>
      <p:pic>
        <p:nvPicPr>
          <p:cNvPr id="390" name="Google Shape;390;p65" title="Screenshot 2026-04-10 at 12.02.41 PM.png"/>
          <p:cNvPicPr preferRelativeResize="0"/>
          <p:nvPr/>
        </p:nvPicPr>
        <p:blipFill>
          <a:blip r:embed="rId3">
            <a:alphaModFix/>
          </a:blip>
          <a:stretch>
            <a:fillRect/>
          </a:stretch>
        </p:blipFill>
        <p:spPr>
          <a:xfrm>
            <a:off x="6863776" y="58400"/>
            <a:ext cx="2204876" cy="2023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4"/>
          <p:cNvSpPr txBox="1"/>
          <p:nvPr>
            <p:ph type="title"/>
          </p:nvPr>
        </p:nvSpPr>
        <p:spPr>
          <a:xfrm>
            <a:off x="311700" y="445031"/>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Collaboration with The Center to Advance Consumer Partnership</a:t>
            </a:r>
            <a:endParaRPr/>
          </a:p>
        </p:txBody>
      </p:sp>
      <p:sp>
        <p:nvSpPr>
          <p:cNvPr id="469" name="Google Shape;469;p74"/>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0" lvl="0" marL="0" rtl="0" algn="l">
              <a:spcBef>
                <a:spcPts val="500"/>
              </a:spcBef>
              <a:spcAft>
                <a:spcPts val="0"/>
              </a:spcAft>
              <a:buNone/>
            </a:pPr>
            <a:r>
              <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
              <a:t>PrimeHealth is partnering with CACP to ensure our efforts are coordinated, co-informed and mutually reinforcing. </a:t>
            </a:r>
            <a:endParaRPr/>
          </a:p>
          <a:p>
            <a:pPr indent="-241300" lvl="0" marL="342900" rtl="0" algn="l">
              <a:spcBef>
                <a:spcPts val="500"/>
              </a:spcBef>
              <a:spcAft>
                <a:spcPts val="0"/>
              </a:spcAft>
              <a:buSzPts val="1200"/>
              <a:buChar char="•"/>
            </a:pPr>
            <a:r>
              <a:rPr lang="en"/>
              <a:t>CACP is supporting the development of a member-centered communication plan and toolkit to ensure members receive clear, consistent, and timely information about HR 1 changes, what the changes mean for them, what they need to do, and where they can turn for help or answers. </a:t>
            </a:r>
            <a:endParaRPr/>
          </a:p>
          <a:p>
            <a:pPr indent="-241300" lvl="0" marL="342900" rtl="0" algn="l">
              <a:spcBef>
                <a:spcPts val="0"/>
              </a:spcBef>
              <a:spcAft>
                <a:spcPts val="0"/>
              </a:spcAft>
              <a:buSzPts val="1200"/>
              <a:buChar char="•"/>
            </a:pPr>
            <a:r>
              <a:rPr lang="en"/>
              <a:t>Our shared goal is simple; </a:t>
            </a:r>
            <a:r>
              <a:rPr b="1" lang="en"/>
              <a:t>no members should lose coverage or experience confusion because they didn’t understand a change. </a:t>
            </a:r>
            <a:endParaRPr b="1"/>
          </a:p>
          <a:p>
            <a:pPr indent="0" lvl="0" marL="0" rtl="0" algn="l">
              <a:spcBef>
                <a:spcPts val="500"/>
              </a:spcBef>
              <a:spcAft>
                <a:spcPts val="0"/>
              </a:spcAft>
              <a:buNone/>
            </a:pPr>
            <a:r>
              <a:t/>
            </a:r>
            <a:endParaRPr i="1"/>
          </a:p>
          <a:p>
            <a:pPr indent="0" lvl="0" marL="0" rtl="0" algn="l">
              <a:spcBef>
                <a:spcPts val="500"/>
              </a:spcBef>
              <a:spcAft>
                <a:spcPts val="500"/>
              </a:spcAft>
              <a:buNone/>
            </a:pPr>
            <a:r>
              <a:rPr i="1" lang="en"/>
              <a:t>CACP is a national organization that partners with people who use Medicaid services and community-based supports to reveal what’s working organizations translate insight into action that improved access, equity, experience, and outcomes. </a:t>
            </a:r>
            <a:endParaRPr i="1"/>
          </a:p>
        </p:txBody>
      </p:sp>
      <p:pic>
        <p:nvPicPr>
          <p:cNvPr id="470" name="Google Shape;470;p74"/>
          <p:cNvPicPr preferRelativeResize="0"/>
          <p:nvPr/>
        </p:nvPicPr>
        <p:blipFill>
          <a:blip r:embed="rId3">
            <a:alphaModFix/>
          </a:blip>
          <a:stretch>
            <a:fillRect/>
          </a:stretch>
        </p:blipFill>
        <p:spPr>
          <a:xfrm>
            <a:off x="311700" y="1152463"/>
            <a:ext cx="1917187" cy="6786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5"/>
          <p:cNvSpPr txBox="1"/>
          <p:nvPr>
            <p:ph type="title"/>
          </p:nvPr>
        </p:nvSpPr>
        <p:spPr>
          <a:xfrm>
            <a:off x="311700" y="278011"/>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Phases</a:t>
            </a:r>
            <a:endParaRPr/>
          </a:p>
        </p:txBody>
      </p:sp>
      <p:grpSp>
        <p:nvGrpSpPr>
          <p:cNvPr id="476" name="Google Shape;476;p75"/>
          <p:cNvGrpSpPr/>
          <p:nvPr/>
        </p:nvGrpSpPr>
        <p:grpSpPr>
          <a:xfrm>
            <a:off x="0" y="1513244"/>
            <a:ext cx="2726700" cy="1244992"/>
            <a:chOff x="0" y="1189989"/>
            <a:chExt cx="2726700" cy="1244992"/>
          </a:xfrm>
        </p:grpSpPr>
        <p:sp>
          <p:nvSpPr>
            <p:cNvPr id="477" name="Google Shape;477;p75"/>
            <p:cNvSpPr/>
            <p:nvPr/>
          </p:nvSpPr>
          <p:spPr>
            <a:xfrm>
              <a:off x="0" y="1189989"/>
              <a:ext cx="2726700" cy="669000"/>
            </a:xfrm>
            <a:prstGeom prst="homePlate">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PHASE 1: DISCOVERY</a:t>
              </a:r>
              <a:endParaRPr sz="1200">
                <a:solidFill>
                  <a:srgbClr val="FFFFFF"/>
                </a:solidFill>
                <a:latin typeface="Roboto"/>
                <a:ea typeface="Roboto"/>
                <a:cs typeface="Roboto"/>
                <a:sym typeface="Roboto"/>
              </a:endParaRPr>
            </a:p>
          </p:txBody>
        </p:sp>
        <p:sp>
          <p:nvSpPr>
            <p:cNvPr id="478" name="Google Shape;478;p75"/>
            <p:cNvSpPr txBox="1"/>
            <p:nvPr/>
          </p:nvSpPr>
          <p:spPr>
            <a:xfrm>
              <a:off x="0" y="1858982"/>
              <a:ext cx="2316000" cy="57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400">
                  <a:solidFill>
                    <a:srgbClr val="FF00FF"/>
                  </a:solidFill>
                  <a:latin typeface="Roboto"/>
                  <a:ea typeface="Roboto"/>
                  <a:cs typeface="Roboto"/>
                  <a:sym typeface="Roboto"/>
                </a:rPr>
                <a:t>February - May 2026</a:t>
              </a:r>
              <a:endParaRPr sz="1100">
                <a:latin typeface="Roboto"/>
                <a:ea typeface="Roboto"/>
                <a:cs typeface="Roboto"/>
                <a:sym typeface="Roboto"/>
              </a:endParaRPr>
            </a:p>
          </p:txBody>
        </p:sp>
      </p:grpSp>
      <p:grpSp>
        <p:nvGrpSpPr>
          <p:cNvPr id="479" name="Google Shape;479;p75"/>
          <p:cNvGrpSpPr/>
          <p:nvPr/>
        </p:nvGrpSpPr>
        <p:grpSpPr>
          <a:xfrm>
            <a:off x="2263424" y="1513030"/>
            <a:ext cx="2541301" cy="1245000"/>
            <a:chOff x="2263424" y="1189775"/>
            <a:chExt cx="2541301" cy="1245000"/>
          </a:xfrm>
        </p:grpSpPr>
        <p:sp>
          <p:nvSpPr>
            <p:cNvPr id="480" name="Google Shape;480;p75"/>
            <p:cNvSpPr/>
            <p:nvPr/>
          </p:nvSpPr>
          <p:spPr>
            <a:xfrm>
              <a:off x="2263425" y="1189775"/>
              <a:ext cx="2541300" cy="669000"/>
            </a:xfrm>
            <a:prstGeom prst="chevron">
              <a:avLst>
                <a:gd fmla="val 50000" name="adj"/>
              </a:avLst>
            </a:prstGeom>
            <a:solidFill>
              <a:srgbClr val="0C57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PHASE 2: CHALLENGE</a:t>
              </a:r>
              <a:endParaRPr sz="1200">
                <a:solidFill>
                  <a:srgbClr val="FFFFFF"/>
                </a:solidFill>
                <a:latin typeface="Roboto"/>
                <a:ea typeface="Roboto"/>
                <a:cs typeface="Roboto"/>
                <a:sym typeface="Roboto"/>
              </a:endParaRPr>
            </a:p>
          </p:txBody>
        </p:sp>
        <p:sp>
          <p:nvSpPr>
            <p:cNvPr id="481" name="Google Shape;481;p75"/>
            <p:cNvSpPr txBox="1"/>
            <p:nvPr/>
          </p:nvSpPr>
          <p:spPr>
            <a:xfrm>
              <a:off x="2263424" y="1858775"/>
              <a:ext cx="2223000" cy="57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latin typeface="Roboto"/>
                  <a:ea typeface="Roboto"/>
                  <a:cs typeface="Roboto"/>
                  <a:sym typeface="Roboto"/>
                </a:rPr>
                <a:t>May - June 2026 </a:t>
              </a:r>
              <a:endParaRPr sz="1400">
                <a:latin typeface="Roboto"/>
                <a:ea typeface="Roboto"/>
                <a:cs typeface="Roboto"/>
                <a:sym typeface="Roboto"/>
              </a:endParaRPr>
            </a:p>
          </p:txBody>
        </p:sp>
      </p:grpSp>
      <p:grpSp>
        <p:nvGrpSpPr>
          <p:cNvPr id="482" name="Google Shape;482;p75"/>
          <p:cNvGrpSpPr/>
          <p:nvPr/>
        </p:nvGrpSpPr>
        <p:grpSpPr>
          <a:xfrm>
            <a:off x="4329971" y="1513030"/>
            <a:ext cx="2541303" cy="1241700"/>
            <a:chOff x="4329971" y="1189775"/>
            <a:chExt cx="2541303" cy="1241700"/>
          </a:xfrm>
        </p:grpSpPr>
        <p:sp>
          <p:nvSpPr>
            <p:cNvPr id="483" name="Google Shape;483;p75"/>
            <p:cNvSpPr/>
            <p:nvPr/>
          </p:nvSpPr>
          <p:spPr>
            <a:xfrm>
              <a:off x="4329974" y="1189775"/>
              <a:ext cx="2541300" cy="669000"/>
            </a:xfrm>
            <a:prstGeom prst="chevron">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PHASE 3: VET &amp; VALIDATE</a:t>
              </a:r>
              <a:endParaRPr sz="1100">
                <a:solidFill>
                  <a:srgbClr val="FFFFFF"/>
                </a:solidFill>
                <a:latin typeface="Roboto"/>
                <a:ea typeface="Roboto"/>
                <a:cs typeface="Roboto"/>
                <a:sym typeface="Roboto"/>
              </a:endParaRPr>
            </a:p>
          </p:txBody>
        </p:sp>
        <p:sp>
          <p:nvSpPr>
            <p:cNvPr id="484" name="Google Shape;484;p75"/>
            <p:cNvSpPr txBox="1"/>
            <p:nvPr/>
          </p:nvSpPr>
          <p:spPr>
            <a:xfrm>
              <a:off x="4329971" y="1858775"/>
              <a:ext cx="2223300" cy="572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latin typeface="Roboto"/>
                  <a:ea typeface="Roboto"/>
                  <a:cs typeface="Roboto"/>
                  <a:sym typeface="Roboto"/>
                </a:rPr>
                <a:t>June - July 2026</a:t>
              </a:r>
              <a:endParaRPr sz="1400">
                <a:latin typeface="Roboto"/>
                <a:ea typeface="Roboto"/>
                <a:cs typeface="Roboto"/>
                <a:sym typeface="Roboto"/>
              </a:endParaRPr>
            </a:p>
          </p:txBody>
        </p:sp>
      </p:grpSp>
      <p:grpSp>
        <p:nvGrpSpPr>
          <p:cNvPr id="485" name="Google Shape;485;p75"/>
          <p:cNvGrpSpPr/>
          <p:nvPr/>
        </p:nvGrpSpPr>
        <p:grpSpPr>
          <a:xfrm>
            <a:off x="6396739" y="1513030"/>
            <a:ext cx="2541300" cy="1241682"/>
            <a:chOff x="6396739" y="1189775"/>
            <a:chExt cx="2541300" cy="1241682"/>
          </a:xfrm>
        </p:grpSpPr>
        <p:sp>
          <p:nvSpPr>
            <p:cNvPr id="486" name="Google Shape;486;p75"/>
            <p:cNvSpPr/>
            <p:nvPr/>
          </p:nvSpPr>
          <p:spPr>
            <a:xfrm>
              <a:off x="6396739" y="1189775"/>
              <a:ext cx="2541300" cy="669000"/>
            </a:xfrm>
            <a:prstGeom prst="chevron">
              <a:avLst>
                <a:gd fmla="val 50000" name="adj"/>
              </a:avLst>
            </a:prstGeom>
            <a:solidFill>
              <a:srgbClr val="0E63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PHASE 4: PILOT</a:t>
              </a:r>
              <a:endParaRPr sz="1200">
                <a:solidFill>
                  <a:srgbClr val="FFFFFF"/>
                </a:solidFill>
                <a:latin typeface="Roboto"/>
                <a:ea typeface="Roboto"/>
                <a:cs typeface="Roboto"/>
                <a:sym typeface="Roboto"/>
              </a:endParaRPr>
            </a:p>
          </p:txBody>
        </p:sp>
        <p:sp>
          <p:nvSpPr>
            <p:cNvPr id="487" name="Google Shape;487;p75"/>
            <p:cNvSpPr txBox="1"/>
            <p:nvPr/>
          </p:nvSpPr>
          <p:spPr>
            <a:xfrm>
              <a:off x="6396741" y="1858757"/>
              <a:ext cx="2404800" cy="572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latin typeface="Roboto"/>
                  <a:ea typeface="Roboto"/>
                  <a:cs typeface="Roboto"/>
                  <a:sym typeface="Roboto"/>
                </a:rPr>
                <a:t>August - December 2026</a:t>
              </a:r>
              <a:endParaRPr sz="1400">
                <a:latin typeface="Roboto"/>
                <a:ea typeface="Roboto"/>
                <a:cs typeface="Roboto"/>
                <a:sym typeface="Roboto"/>
              </a:endParaRPr>
            </a:p>
          </p:txBody>
        </p:sp>
      </p:grpSp>
      <p:sp>
        <p:nvSpPr>
          <p:cNvPr id="488" name="Google Shape;488;p75"/>
          <p:cNvSpPr/>
          <p:nvPr/>
        </p:nvSpPr>
        <p:spPr>
          <a:xfrm>
            <a:off x="0" y="2761231"/>
            <a:ext cx="2726700" cy="913500"/>
          </a:xfrm>
          <a:prstGeom prst="homePlate">
            <a:avLst>
              <a:gd fmla="val 50000" name="adj"/>
            </a:avLst>
          </a:prstGeom>
          <a:solidFill>
            <a:srgbClr val="0942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Documented best practices and requirements from users</a:t>
            </a:r>
            <a:endParaRPr sz="1200">
              <a:solidFill>
                <a:srgbClr val="FFFFFF"/>
              </a:solidFill>
              <a:latin typeface="Roboto"/>
              <a:ea typeface="Roboto"/>
              <a:cs typeface="Roboto"/>
              <a:sym typeface="Roboto"/>
            </a:endParaRPr>
          </a:p>
        </p:txBody>
      </p:sp>
      <p:sp>
        <p:nvSpPr>
          <p:cNvPr id="489" name="Google Shape;489;p75"/>
          <p:cNvSpPr/>
          <p:nvPr/>
        </p:nvSpPr>
        <p:spPr>
          <a:xfrm>
            <a:off x="2263423" y="2760938"/>
            <a:ext cx="2541300" cy="913500"/>
          </a:xfrm>
          <a:prstGeom prst="chevron">
            <a:avLst>
              <a:gd fmla="val 50000" name="adj"/>
            </a:avLst>
          </a:prstGeom>
          <a:solidFill>
            <a:srgbClr val="0C57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Companies selected for validation based on user requirements </a:t>
            </a:r>
            <a:endParaRPr sz="1200">
              <a:solidFill>
                <a:srgbClr val="FFFFFF"/>
              </a:solidFill>
              <a:latin typeface="Roboto"/>
              <a:ea typeface="Roboto"/>
              <a:cs typeface="Roboto"/>
              <a:sym typeface="Roboto"/>
            </a:endParaRPr>
          </a:p>
        </p:txBody>
      </p:sp>
      <p:sp>
        <p:nvSpPr>
          <p:cNvPr id="490" name="Google Shape;490;p75"/>
          <p:cNvSpPr/>
          <p:nvPr/>
        </p:nvSpPr>
        <p:spPr>
          <a:xfrm>
            <a:off x="4329970" y="2760938"/>
            <a:ext cx="2541300" cy="913500"/>
          </a:xfrm>
          <a:prstGeom prst="chevron">
            <a:avLst>
              <a:gd fmla="val 50000" name="adj"/>
            </a:avLst>
          </a:prstGeom>
          <a:solidFill>
            <a:srgbClr val="0D5C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a:ea typeface="Roboto"/>
                <a:cs typeface="Roboto"/>
                <a:sym typeface="Roboto"/>
              </a:rPr>
              <a:t>Final set of vetted and validated companies, to pilot</a:t>
            </a:r>
            <a:endParaRPr sz="1200">
              <a:solidFill>
                <a:srgbClr val="FFFFFF"/>
              </a:solidFill>
              <a:latin typeface="Roboto"/>
              <a:ea typeface="Roboto"/>
              <a:cs typeface="Roboto"/>
              <a:sym typeface="Roboto"/>
            </a:endParaRPr>
          </a:p>
        </p:txBody>
      </p:sp>
      <p:sp>
        <p:nvSpPr>
          <p:cNvPr id="491" name="Google Shape;491;p75"/>
          <p:cNvSpPr/>
          <p:nvPr/>
        </p:nvSpPr>
        <p:spPr>
          <a:xfrm>
            <a:off x="6396734" y="2760938"/>
            <a:ext cx="2541300" cy="913500"/>
          </a:xfrm>
          <a:prstGeom prst="chevron">
            <a:avLst>
              <a:gd fmla="val 50000" name="adj"/>
            </a:avLst>
          </a:prstGeom>
          <a:solidFill>
            <a:srgbClr val="0E63F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800"/>
              <a:buFont typeface="Arial"/>
              <a:buNone/>
            </a:pPr>
            <a:r>
              <a:rPr lang="en" sz="1200">
                <a:solidFill>
                  <a:schemeClr val="lt1"/>
                </a:solidFill>
                <a:latin typeface="Roboto"/>
                <a:ea typeface="Roboto"/>
                <a:cs typeface="Roboto"/>
                <a:sym typeface="Roboto"/>
              </a:rPr>
              <a:t>Final list of Prime Health piloted companies </a:t>
            </a:r>
            <a:endParaRPr sz="12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6"/>
          <p:cNvSpPr txBox="1"/>
          <p:nvPr>
            <p:ph idx="1" type="body"/>
          </p:nvPr>
        </p:nvSpPr>
        <p:spPr>
          <a:xfrm>
            <a:off x="311700" y="1017656"/>
            <a:ext cx="8520600" cy="38439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sz="1100"/>
              <a:t>Workshops</a:t>
            </a:r>
            <a:r>
              <a:rPr lang="en" sz="1100"/>
              <a:t> of 30 people from each of the following groups</a:t>
            </a:r>
            <a:endParaRPr sz="1100"/>
          </a:p>
          <a:p>
            <a:pPr indent="-298450" lvl="0" marL="457200" rtl="0" algn="l">
              <a:spcBef>
                <a:spcPts val="500"/>
              </a:spcBef>
              <a:spcAft>
                <a:spcPts val="0"/>
              </a:spcAft>
              <a:buSzPts val="1100"/>
              <a:buChar char="•"/>
            </a:pPr>
            <a:r>
              <a:rPr lang="en" sz="1100"/>
              <a:t>Medicaid Members </a:t>
            </a:r>
            <a:endParaRPr sz="1100"/>
          </a:p>
          <a:p>
            <a:pPr indent="-298450" lvl="0" marL="457200" rtl="0" algn="l">
              <a:spcBef>
                <a:spcPts val="500"/>
              </a:spcBef>
              <a:spcAft>
                <a:spcPts val="0"/>
              </a:spcAft>
              <a:buSzPts val="1100"/>
              <a:buChar char="•"/>
            </a:pPr>
            <a:r>
              <a:rPr lang="en" sz="1100"/>
              <a:t>Validators</a:t>
            </a:r>
            <a:endParaRPr sz="1100"/>
          </a:p>
          <a:p>
            <a:pPr indent="-292100" lvl="1" marL="914400" rtl="0" algn="l">
              <a:spcBef>
                <a:spcPts val="500"/>
              </a:spcBef>
              <a:spcAft>
                <a:spcPts val="0"/>
              </a:spcAft>
              <a:buSzPts val="1000"/>
              <a:buChar char="•"/>
            </a:pPr>
            <a:r>
              <a:rPr lang="en" sz="1000"/>
              <a:t>Nonprofits, churches and other volunteer organizations</a:t>
            </a:r>
            <a:endParaRPr sz="1000"/>
          </a:p>
          <a:p>
            <a:pPr indent="-292100" lvl="1" marL="914400" rtl="0" algn="l">
              <a:spcBef>
                <a:spcPts val="500"/>
              </a:spcBef>
              <a:spcAft>
                <a:spcPts val="0"/>
              </a:spcAft>
              <a:buSzPts val="1000"/>
              <a:buChar char="•"/>
            </a:pPr>
            <a:r>
              <a:rPr lang="en" sz="1000"/>
              <a:t>Education Institutions</a:t>
            </a:r>
            <a:endParaRPr sz="1000"/>
          </a:p>
          <a:p>
            <a:pPr indent="-292100" lvl="1" marL="914400" rtl="0" algn="l">
              <a:spcBef>
                <a:spcPts val="500"/>
              </a:spcBef>
              <a:spcAft>
                <a:spcPts val="0"/>
              </a:spcAft>
              <a:buSzPts val="1000"/>
              <a:buChar char="•"/>
            </a:pPr>
            <a:r>
              <a:rPr lang="en" sz="1000"/>
              <a:t>Job Training Organizations</a:t>
            </a:r>
            <a:endParaRPr sz="1000"/>
          </a:p>
          <a:p>
            <a:pPr indent="-292100" lvl="1" marL="914400" rtl="0" algn="l">
              <a:spcBef>
                <a:spcPts val="500"/>
              </a:spcBef>
              <a:spcAft>
                <a:spcPts val="0"/>
              </a:spcAft>
              <a:buSzPts val="1000"/>
              <a:buChar char="•"/>
            </a:pPr>
            <a:r>
              <a:rPr lang="en" sz="1000"/>
              <a:t>Businesses and Employers</a:t>
            </a:r>
            <a:endParaRPr sz="1000"/>
          </a:p>
          <a:p>
            <a:pPr indent="-298450" lvl="0" marL="457200" rtl="0" algn="l">
              <a:spcBef>
                <a:spcPts val="500"/>
              </a:spcBef>
              <a:spcAft>
                <a:spcPts val="0"/>
              </a:spcAft>
              <a:buSzPts val="1100"/>
              <a:buChar char="•"/>
            </a:pPr>
            <a:r>
              <a:rPr lang="en" sz="1100"/>
              <a:t>Data Users and Verifiers </a:t>
            </a:r>
            <a:endParaRPr sz="1100"/>
          </a:p>
          <a:p>
            <a:pPr indent="-292100" lvl="1" marL="914400" rtl="0" algn="l">
              <a:spcBef>
                <a:spcPts val="500"/>
              </a:spcBef>
              <a:spcAft>
                <a:spcPts val="0"/>
              </a:spcAft>
              <a:buSzPts val="1000"/>
              <a:buChar char="•"/>
            </a:pPr>
            <a:r>
              <a:rPr lang="en" sz="1000"/>
              <a:t>Counties</a:t>
            </a:r>
            <a:endParaRPr sz="1000"/>
          </a:p>
          <a:p>
            <a:pPr indent="-292100" lvl="1" marL="914400" rtl="0" algn="l">
              <a:spcBef>
                <a:spcPts val="500"/>
              </a:spcBef>
              <a:spcAft>
                <a:spcPts val="0"/>
              </a:spcAft>
              <a:buSzPts val="1000"/>
              <a:buChar char="•"/>
            </a:pPr>
            <a:r>
              <a:rPr lang="en" sz="1000"/>
              <a:t>State and Regional Accountable Entities</a:t>
            </a:r>
            <a:endParaRPr sz="1000"/>
          </a:p>
          <a:p>
            <a:pPr indent="-292100" lvl="1" marL="914400" rtl="0" algn="l">
              <a:spcBef>
                <a:spcPts val="500"/>
              </a:spcBef>
              <a:spcAft>
                <a:spcPts val="0"/>
              </a:spcAft>
              <a:buSzPts val="1000"/>
              <a:buChar char="•"/>
            </a:pPr>
            <a:r>
              <a:rPr lang="en" sz="1000"/>
              <a:t>Healthcare Organizations</a:t>
            </a:r>
            <a:endParaRPr sz="1000"/>
          </a:p>
          <a:p>
            <a:pPr indent="-298450" lvl="0" marL="457200" rtl="0" algn="l">
              <a:spcBef>
                <a:spcPts val="500"/>
              </a:spcBef>
              <a:spcAft>
                <a:spcPts val="0"/>
              </a:spcAft>
              <a:buSzPts val="1100"/>
              <a:buChar char="•"/>
            </a:pPr>
            <a:r>
              <a:rPr lang="en" sz="1100"/>
              <a:t>Communicators and Supporters</a:t>
            </a:r>
            <a:endParaRPr sz="1100"/>
          </a:p>
          <a:p>
            <a:pPr indent="-292100" lvl="1" marL="914400" rtl="0" algn="l">
              <a:spcBef>
                <a:spcPts val="500"/>
              </a:spcBef>
              <a:spcAft>
                <a:spcPts val="0"/>
              </a:spcAft>
              <a:buSzPts val="1000"/>
              <a:buChar char="•"/>
            </a:pPr>
            <a:r>
              <a:rPr lang="en" sz="1000"/>
              <a:t>CBOs, advocacy organizations and partners</a:t>
            </a:r>
            <a:endParaRPr sz="1000"/>
          </a:p>
          <a:p>
            <a:pPr indent="-292100" lvl="0" marL="457200" rtl="0" algn="l">
              <a:spcBef>
                <a:spcPts val="500"/>
              </a:spcBef>
              <a:spcAft>
                <a:spcPts val="0"/>
              </a:spcAft>
              <a:buSzPts val="1000"/>
              <a:buChar char="•"/>
            </a:pPr>
            <a:r>
              <a:rPr lang="en" sz="1100"/>
              <a:t>Technologists </a:t>
            </a:r>
            <a:endParaRPr sz="1000"/>
          </a:p>
          <a:p>
            <a:pPr indent="-292100" lvl="1" marL="914400" rtl="0" algn="l">
              <a:spcBef>
                <a:spcPts val="500"/>
              </a:spcBef>
              <a:spcAft>
                <a:spcPts val="500"/>
              </a:spcAft>
              <a:buSzPts val="1000"/>
              <a:buChar char="•"/>
            </a:pPr>
            <a:r>
              <a:rPr lang="en" sz="1000"/>
              <a:t>Participating as ‘Fish bowl’ where they listen but not contribute</a:t>
            </a:r>
            <a:endParaRPr sz="1000"/>
          </a:p>
        </p:txBody>
      </p:sp>
      <p:pic>
        <p:nvPicPr>
          <p:cNvPr descr="Boy with binoculars (Provided by Getty Images)" id="497" name="Google Shape;497;p76"/>
          <p:cNvPicPr preferRelativeResize="0"/>
          <p:nvPr/>
        </p:nvPicPr>
        <p:blipFill>
          <a:blip r:embed="rId3">
            <a:alphaModFix/>
          </a:blip>
          <a:stretch>
            <a:fillRect/>
          </a:stretch>
        </p:blipFill>
        <p:spPr>
          <a:xfrm>
            <a:off x="6657976" y="1350356"/>
            <a:ext cx="2486025" cy="3332060"/>
          </a:xfrm>
          <a:prstGeom prst="rect">
            <a:avLst/>
          </a:prstGeom>
          <a:noFill/>
          <a:ln>
            <a:noFill/>
          </a:ln>
        </p:spPr>
      </p:pic>
      <p:pic>
        <p:nvPicPr>
          <p:cNvPr id="498" name="Google Shape;498;p76" title="Screenshot 2026-04-09 at 10.32.41 PM.png"/>
          <p:cNvPicPr preferRelativeResize="0"/>
          <p:nvPr/>
        </p:nvPicPr>
        <p:blipFill>
          <a:blip r:embed="rId4">
            <a:alphaModFix/>
          </a:blip>
          <a:stretch>
            <a:fillRect/>
          </a:stretch>
        </p:blipFill>
        <p:spPr>
          <a:xfrm>
            <a:off x="2362" y="235775"/>
            <a:ext cx="9144001" cy="6856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7"/>
          <p:cNvSpPr txBox="1"/>
          <p:nvPr>
            <p:ph type="title"/>
          </p:nvPr>
        </p:nvSpPr>
        <p:spPr>
          <a:xfrm>
            <a:off x="233775" y="333769"/>
            <a:ext cx="6390600" cy="429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04" name="Google Shape;504;p77"/>
          <p:cNvSpPr txBox="1"/>
          <p:nvPr>
            <p:ph idx="1" type="body"/>
          </p:nvPr>
        </p:nvSpPr>
        <p:spPr>
          <a:xfrm>
            <a:off x="233775" y="1147767"/>
            <a:ext cx="8369100" cy="25623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b="1" lang="en" sz="1700"/>
              <a:t>Output: </a:t>
            </a:r>
            <a:r>
              <a:rPr lang="en" sz="1700"/>
              <a:t>Document outlining best practices and </a:t>
            </a:r>
            <a:r>
              <a:rPr b="1" lang="en" sz="1700"/>
              <a:t>requirements</a:t>
            </a:r>
            <a:r>
              <a:rPr lang="en" sz="1700"/>
              <a:t> of the technology from </a:t>
            </a:r>
            <a:r>
              <a:rPr b="1" lang="en" sz="1700"/>
              <a:t>USERS</a:t>
            </a:r>
            <a:endParaRPr b="1" sz="1700"/>
          </a:p>
          <a:p>
            <a:pPr indent="0" lvl="0" marL="0" rtl="0" algn="l">
              <a:spcBef>
                <a:spcPts val="500"/>
              </a:spcBef>
              <a:spcAft>
                <a:spcPts val="0"/>
              </a:spcAft>
              <a:buNone/>
            </a:pPr>
            <a:r>
              <a:rPr lang="en" sz="1700"/>
              <a:t>Includes: </a:t>
            </a:r>
            <a:endParaRPr sz="1700"/>
          </a:p>
          <a:p>
            <a:pPr indent="-336550" lvl="0" marL="457200" rtl="0" algn="l">
              <a:spcBef>
                <a:spcPts val="500"/>
              </a:spcBef>
              <a:spcAft>
                <a:spcPts val="0"/>
              </a:spcAft>
              <a:buSzPts val="1700"/>
              <a:buChar char="•"/>
            </a:pPr>
            <a:r>
              <a:rPr lang="en" sz="1700"/>
              <a:t>Summary of conversations</a:t>
            </a:r>
            <a:endParaRPr sz="1700"/>
          </a:p>
          <a:p>
            <a:pPr indent="-336550" lvl="0" marL="457200" rtl="0" algn="l">
              <a:spcBef>
                <a:spcPts val="500"/>
              </a:spcBef>
              <a:spcAft>
                <a:spcPts val="0"/>
              </a:spcAft>
              <a:buSzPts val="1700"/>
              <a:buChar char="•"/>
            </a:pPr>
            <a:r>
              <a:rPr lang="en" sz="1700"/>
              <a:t>Common requirements across users</a:t>
            </a:r>
            <a:endParaRPr sz="1700"/>
          </a:p>
          <a:p>
            <a:pPr indent="-336550" lvl="0" marL="457200" rtl="0" algn="l">
              <a:spcBef>
                <a:spcPts val="500"/>
              </a:spcBef>
              <a:spcAft>
                <a:spcPts val="0"/>
              </a:spcAft>
              <a:buSzPts val="1700"/>
              <a:buChar char="•"/>
            </a:pPr>
            <a:r>
              <a:rPr lang="en" sz="1700"/>
              <a:t>Unique requirements by user</a:t>
            </a:r>
            <a:endParaRPr sz="1700"/>
          </a:p>
          <a:p>
            <a:pPr indent="-336550" lvl="0" marL="457200" rtl="0" algn="l">
              <a:spcBef>
                <a:spcPts val="500"/>
              </a:spcBef>
              <a:spcAft>
                <a:spcPts val="0"/>
              </a:spcAft>
              <a:buSzPts val="1700"/>
              <a:buChar char="•"/>
            </a:pPr>
            <a:r>
              <a:rPr lang="en" sz="1700"/>
              <a:t>Non-technology requirements</a:t>
            </a:r>
            <a:endParaRPr sz="1900"/>
          </a:p>
          <a:p>
            <a:pPr indent="-336550" lvl="0" marL="457200" rtl="0" algn="l">
              <a:spcBef>
                <a:spcPts val="500"/>
              </a:spcBef>
              <a:spcAft>
                <a:spcPts val="500"/>
              </a:spcAft>
              <a:buSzPts val="1700"/>
              <a:buChar char="•"/>
            </a:pPr>
            <a:r>
              <a:rPr lang="en" sz="1700"/>
              <a:t>Alignment of requirements to national standards and/or discussions</a:t>
            </a:r>
            <a:endParaRPr sz="1700"/>
          </a:p>
        </p:txBody>
      </p:sp>
      <p:pic>
        <p:nvPicPr>
          <p:cNvPr id="505" name="Google Shape;505;p77" title="Screenshot 2026-04-09 at 10.32.41 PM.png"/>
          <p:cNvPicPr preferRelativeResize="0"/>
          <p:nvPr/>
        </p:nvPicPr>
        <p:blipFill>
          <a:blip r:embed="rId3">
            <a:alphaModFix/>
          </a:blip>
          <a:stretch>
            <a:fillRect/>
          </a:stretch>
        </p:blipFill>
        <p:spPr>
          <a:xfrm>
            <a:off x="-7540" y="237744"/>
            <a:ext cx="9144001" cy="69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8"/>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Technology and System Needs for </a:t>
            </a:r>
            <a:r>
              <a:rPr lang="en"/>
              <a:t>Community Engagement  Requirements </a:t>
            </a:r>
            <a:endParaRPr/>
          </a:p>
        </p:txBody>
      </p:sp>
      <p:sp>
        <p:nvSpPr>
          <p:cNvPr id="512" name="Google Shape;512;p78"/>
          <p:cNvSpPr txBox="1"/>
          <p:nvPr>
            <p:ph idx="1" type="body"/>
          </p:nvPr>
        </p:nvSpPr>
        <p:spPr>
          <a:xfrm>
            <a:off x="311700" y="1353263"/>
            <a:ext cx="3999900" cy="3215700"/>
          </a:xfrm>
          <a:prstGeom prst="rect">
            <a:avLst/>
          </a:prstGeom>
        </p:spPr>
        <p:txBody>
          <a:bodyPr anchorCtr="0" anchor="t" bIns="34275" lIns="68575" spcFirstLastPara="1" rIns="68575" wrap="square" tIns="34275">
            <a:normAutofit fontScale="92500" lnSpcReduction="10000"/>
          </a:bodyPr>
          <a:lstStyle/>
          <a:p>
            <a:pPr indent="0" lvl="0" marL="0" rtl="0" algn="l">
              <a:spcBef>
                <a:spcPts val="500"/>
              </a:spcBef>
              <a:spcAft>
                <a:spcPts val="0"/>
              </a:spcAft>
              <a:buClr>
                <a:schemeClr val="dk1"/>
              </a:buClr>
              <a:buSzPct val="40000"/>
              <a:buFont typeface="Arial"/>
              <a:buNone/>
            </a:pPr>
            <a:r>
              <a:rPr b="1" lang="en" sz="2000"/>
              <a:t>What we will workshop:</a:t>
            </a:r>
            <a:r>
              <a:rPr lang="en" sz="2000"/>
              <a:t> </a:t>
            </a:r>
            <a:endParaRPr sz="2000"/>
          </a:p>
          <a:p>
            <a:pPr indent="-282575" lvl="0" marL="342900" rtl="0" algn="l">
              <a:spcBef>
                <a:spcPts val="500"/>
              </a:spcBef>
              <a:spcAft>
                <a:spcPts val="0"/>
              </a:spcAft>
              <a:buSzPct val="100000"/>
              <a:buChar char="•"/>
            </a:pPr>
            <a:r>
              <a:rPr lang="en" sz="2000"/>
              <a:t>Current systems and technology you use to track your volunteer, client, or participant engagement</a:t>
            </a:r>
            <a:endParaRPr sz="2000"/>
          </a:p>
          <a:p>
            <a:pPr indent="-282575" lvl="0" marL="342900" rtl="0" algn="l">
              <a:spcBef>
                <a:spcPts val="800"/>
              </a:spcBef>
              <a:spcAft>
                <a:spcPts val="0"/>
              </a:spcAft>
              <a:buSzPct val="100000"/>
              <a:buChar char="•"/>
            </a:pPr>
            <a:r>
              <a:rPr lang="en" sz="2000"/>
              <a:t>What is going well and not going well in those systems</a:t>
            </a:r>
            <a:endParaRPr sz="2000"/>
          </a:p>
          <a:p>
            <a:pPr indent="-282575" lvl="0" marL="342900" rtl="0" algn="l">
              <a:spcBef>
                <a:spcPts val="800"/>
              </a:spcBef>
              <a:spcAft>
                <a:spcPts val="800"/>
              </a:spcAft>
              <a:buSzPct val="100000"/>
              <a:buChar char="•"/>
            </a:pPr>
            <a:r>
              <a:rPr lang="en" sz="2000"/>
              <a:t>What is needed, and should be avoided, in new systems as they are being developed</a:t>
            </a:r>
            <a:endParaRPr sz="2000"/>
          </a:p>
        </p:txBody>
      </p:sp>
      <p:sp>
        <p:nvSpPr>
          <p:cNvPr id="513" name="Google Shape;513;p78"/>
          <p:cNvSpPr txBox="1"/>
          <p:nvPr>
            <p:ph idx="2" type="body"/>
          </p:nvPr>
        </p:nvSpPr>
        <p:spPr>
          <a:xfrm>
            <a:off x="4832400" y="1353169"/>
            <a:ext cx="3999900" cy="3476100"/>
          </a:xfrm>
          <a:prstGeom prst="rect">
            <a:avLst/>
          </a:prstGeom>
        </p:spPr>
        <p:txBody>
          <a:bodyPr anchorCtr="0" anchor="t" bIns="34275" lIns="68575" spcFirstLastPara="1" rIns="68575" wrap="square" tIns="34275">
            <a:normAutofit fontScale="77500" lnSpcReduction="10000"/>
          </a:bodyPr>
          <a:lstStyle/>
          <a:p>
            <a:pPr indent="0" lvl="0" marL="0" rtl="0" algn="l">
              <a:spcBef>
                <a:spcPts val="500"/>
              </a:spcBef>
              <a:spcAft>
                <a:spcPts val="0"/>
              </a:spcAft>
              <a:buClr>
                <a:schemeClr val="dk1"/>
              </a:buClr>
              <a:buSzPct val="40000"/>
              <a:buFont typeface="Arial"/>
              <a:buNone/>
            </a:pPr>
            <a:r>
              <a:rPr b="1" lang="en" sz="2000"/>
              <a:t>What we do not workshop: </a:t>
            </a:r>
            <a:endParaRPr b="1" sz="2000"/>
          </a:p>
          <a:p>
            <a:pPr indent="-263525" lvl="0" marL="342900" rtl="0" algn="l">
              <a:spcBef>
                <a:spcPts val="500"/>
              </a:spcBef>
              <a:spcAft>
                <a:spcPts val="0"/>
              </a:spcAft>
              <a:buSzPct val="100000"/>
              <a:buChar char="•"/>
            </a:pPr>
            <a:r>
              <a:rPr lang="en" sz="2000"/>
              <a:t>HR 1 in general</a:t>
            </a:r>
            <a:endParaRPr sz="2000"/>
          </a:p>
          <a:p>
            <a:pPr indent="-263525" lvl="0" marL="342900" rtl="0" algn="l">
              <a:spcBef>
                <a:spcPts val="800"/>
              </a:spcBef>
              <a:spcAft>
                <a:spcPts val="0"/>
              </a:spcAft>
              <a:buSzPct val="100000"/>
              <a:buChar char="•"/>
            </a:pPr>
            <a:r>
              <a:rPr lang="en" sz="2000"/>
              <a:t>Rules and laws of the work requirements</a:t>
            </a:r>
            <a:endParaRPr sz="2000"/>
          </a:p>
          <a:p>
            <a:pPr indent="-263525" lvl="0" marL="342900" rtl="0" algn="l">
              <a:spcBef>
                <a:spcPts val="800"/>
              </a:spcBef>
              <a:spcAft>
                <a:spcPts val="0"/>
              </a:spcAft>
              <a:buSzPct val="100000"/>
              <a:buChar char="•"/>
            </a:pPr>
            <a:r>
              <a:rPr lang="en" sz="2000"/>
              <a:t>Clarifying confusion on work requirements</a:t>
            </a:r>
            <a:endParaRPr sz="2000"/>
          </a:p>
          <a:p>
            <a:pPr indent="-263525" lvl="0" marL="342900" rtl="0" algn="l">
              <a:spcBef>
                <a:spcPts val="800"/>
              </a:spcBef>
              <a:spcAft>
                <a:spcPts val="0"/>
              </a:spcAft>
              <a:buSzPct val="100000"/>
              <a:buChar char="•"/>
            </a:pPr>
            <a:r>
              <a:rPr lang="en" sz="2000"/>
              <a:t>Discussing issues with current Medicaid enrollment systems</a:t>
            </a:r>
            <a:endParaRPr sz="2000"/>
          </a:p>
          <a:p>
            <a:pPr indent="-263525" lvl="0" marL="342900" rtl="0" algn="l">
              <a:spcBef>
                <a:spcPts val="800"/>
              </a:spcBef>
              <a:spcAft>
                <a:spcPts val="0"/>
              </a:spcAft>
              <a:buSzPct val="100000"/>
              <a:buChar char="•"/>
            </a:pPr>
            <a:r>
              <a:rPr lang="en" sz="2000"/>
              <a:t>Other changes to Medicaid happening at the federal or state level </a:t>
            </a:r>
            <a:endParaRPr sz="2000"/>
          </a:p>
          <a:p>
            <a:pPr indent="-263525" lvl="0" marL="342900" rtl="0" algn="l">
              <a:spcBef>
                <a:spcPts val="800"/>
              </a:spcBef>
              <a:spcAft>
                <a:spcPts val="800"/>
              </a:spcAft>
              <a:buSzPct val="100000"/>
              <a:buChar char="•"/>
            </a:pPr>
            <a:r>
              <a:rPr lang="en" sz="2000"/>
              <a:t>Solutions to the problems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9"/>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a:p>
        </p:txBody>
      </p:sp>
      <p:sp>
        <p:nvSpPr>
          <p:cNvPr id="519" name="Google Shape;519;p79"/>
          <p:cNvSpPr txBox="1"/>
          <p:nvPr>
            <p:ph idx="1" type="body"/>
          </p:nvPr>
        </p:nvSpPr>
        <p:spPr>
          <a:xfrm>
            <a:off x="311700" y="1152475"/>
            <a:ext cx="8520600" cy="37092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800"/>
              <a:t>Engage </a:t>
            </a:r>
            <a:r>
              <a:rPr b="1" lang="en" sz="1800"/>
              <a:t>tech companies and entrepreneurs</a:t>
            </a:r>
            <a:r>
              <a:rPr lang="en" sz="1800"/>
              <a:t>, shifting them from listeners to co-designers through a Prime Health Challenge process</a:t>
            </a:r>
            <a:endParaRPr sz="1800"/>
          </a:p>
          <a:p>
            <a:pPr indent="-200025" lvl="0" marL="457200" rtl="0" algn="l">
              <a:lnSpc>
                <a:spcPct val="115000"/>
              </a:lnSpc>
              <a:spcBef>
                <a:spcPts val="1200"/>
              </a:spcBef>
              <a:spcAft>
                <a:spcPts val="0"/>
              </a:spcAft>
              <a:buClr>
                <a:schemeClr val="dk1"/>
              </a:buClr>
              <a:buSzPts val="1500"/>
              <a:buChar char="•"/>
            </a:pPr>
            <a:r>
              <a:rPr lang="en" sz="1500"/>
              <a:t>Companies apply to the Challenge, the initial application and rubric will be built on user requirements from Discovery Phase </a:t>
            </a:r>
            <a:endParaRPr sz="1500"/>
          </a:p>
          <a:p>
            <a:pPr indent="-200025" lvl="0" marL="457200" rtl="0" algn="l">
              <a:lnSpc>
                <a:spcPct val="115000"/>
              </a:lnSpc>
              <a:spcBef>
                <a:spcPts val="0"/>
              </a:spcBef>
              <a:spcAft>
                <a:spcPts val="0"/>
              </a:spcAft>
              <a:buClr>
                <a:schemeClr val="dk1"/>
              </a:buClr>
              <a:buSzPts val="1500"/>
              <a:buChar char="•"/>
            </a:pPr>
            <a:r>
              <a:rPr lang="en" sz="1500"/>
              <a:t>Judges* review applications and score companies based on whether they meet User Requirements</a:t>
            </a:r>
            <a:endParaRPr sz="1500"/>
          </a:p>
          <a:p>
            <a:pPr indent="-200025" lvl="0" marL="457200" rtl="0" algn="l">
              <a:lnSpc>
                <a:spcPct val="115000"/>
              </a:lnSpc>
              <a:spcBef>
                <a:spcPts val="0"/>
              </a:spcBef>
              <a:spcAft>
                <a:spcPts val="0"/>
              </a:spcAft>
              <a:buClr>
                <a:schemeClr val="dk1"/>
              </a:buClr>
              <a:buSzPts val="1500"/>
              <a:buChar char="•"/>
            </a:pPr>
            <a:r>
              <a:rPr lang="en" sz="1500"/>
              <a:t>Selected companies move forward to Phase 3</a:t>
            </a:r>
            <a:endParaRPr sz="1100"/>
          </a:p>
          <a:p>
            <a:pPr indent="0" lvl="0" marL="0" rtl="0" algn="l">
              <a:lnSpc>
                <a:spcPct val="115000"/>
              </a:lnSpc>
              <a:spcBef>
                <a:spcPts val="1200"/>
              </a:spcBef>
              <a:spcAft>
                <a:spcPts val="0"/>
              </a:spcAft>
              <a:buNone/>
            </a:pPr>
            <a:r>
              <a:rPr b="1" lang="en" sz="1800"/>
              <a:t>Output: </a:t>
            </a:r>
            <a:r>
              <a:rPr lang="en" sz="1800"/>
              <a:t>Selected technology solutions that meet user requirements</a:t>
            </a:r>
            <a:endParaRPr sz="1800"/>
          </a:p>
          <a:p>
            <a:pPr indent="0" lvl="0" marL="0" rtl="0" algn="l">
              <a:lnSpc>
                <a:spcPct val="115000"/>
              </a:lnSpc>
              <a:spcBef>
                <a:spcPts val="1200"/>
              </a:spcBef>
              <a:spcAft>
                <a:spcPts val="0"/>
              </a:spcAft>
              <a:buNone/>
            </a:pPr>
            <a:r>
              <a:t/>
            </a:r>
            <a:endParaRPr sz="500"/>
          </a:p>
          <a:p>
            <a:pPr indent="0" lvl="0" marL="0" rtl="0" algn="l">
              <a:lnSpc>
                <a:spcPct val="115000"/>
              </a:lnSpc>
              <a:spcBef>
                <a:spcPts val="1200"/>
              </a:spcBef>
              <a:spcAft>
                <a:spcPts val="1200"/>
              </a:spcAft>
              <a:buClr>
                <a:schemeClr val="dk1"/>
              </a:buClr>
              <a:buSzPts val="1100"/>
              <a:buFont typeface="Arial"/>
              <a:buNone/>
            </a:pPr>
            <a:r>
              <a:rPr lang="en" sz="1400"/>
              <a:t>Judges: Users from Discovery Phase, Entrepreneurs and partners from Innovation and tech ecosystem</a:t>
            </a:r>
            <a:endParaRPr sz="1800"/>
          </a:p>
        </p:txBody>
      </p:sp>
      <p:pic>
        <p:nvPicPr>
          <p:cNvPr id="520" name="Google Shape;520;p79" title="Screenshot 2026-04-09 at 10.34.11 PM.png"/>
          <p:cNvPicPr preferRelativeResize="0"/>
          <p:nvPr/>
        </p:nvPicPr>
        <p:blipFill>
          <a:blip r:embed="rId3">
            <a:alphaModFix/>
          </a:blip>
          <a:stretch>
            <a:fillRect/>
          </a:stretch>
        </p:blipFill>
        <p:spPr>
          <a:xfrm>
            <a:off x="0" y="237744"/>
            <a:ext cx="9144001" cy="6724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0"/>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526" name="Google Shape;526;p80"/>
          <p:cNvSpPr txBox="1"/>
          <p:nvPr>
            <p:ph idx="1" type="body"/>
          </p:nvPr>
        </p:nvSpPr>
        <p:spPr>
          <a:xfrm>
            <a:off x="295025" y="1135350"/>
            <a:ext cx="8520600" cy="37512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800"/>
              <a:t>Pair</a:t>
            </a:r>
            <a:r>
              <a:rPr lang="en" sz="1800"/>
              <a:t> </a:t>
            </a:r>
            <a:r>
              <a:rPr b="1" lang="en" sz="1800"/>
              <a:t>tech companies and entrepreneurs</a:t>
            </a:r>
            <a:r>
              <a:rPr lang="en" sz="1800"/>
              <a:t> with judges to directly vet and provide feedback from users to national tech leaders</a:t>
            </a:r>
            <a:endParaRPr sz="1400"/>
          </a:p>
          <a:p>
            <a:pPr indent="-317500" lvl="0" marL="457200" rtl="0" algn="l">
              <a:spcBef>
                <a:spcPts val="1200"/>
              </a:spcBef>
              <a:spcAft>
                <a:spcPts val="0"/>
              </a:spcAft>
              <a:buClr>
                <a:schemeClr val="dk1"/>
              </a:buClr>
              <a:buSzPts val="1400"/>
              <a:buChar char="•"/>
            </a:pPr>
            <a:r>
              <a:rPr lang="en" sz="1400"/>
              <a:t>One-on-one time with judges to review solutions and test them</a:t>
            </a:r>
            <a:endParaRPr sz="1400"/>
          </a:p>
          <a:p>
            <a:pPr indent="-317500" lvl="0" marL="457200" rtl="0" algn="l">
              <a:spcBef>
                <a:spcPts val="500"/>
              </a:spcBef>
              <a:spcAft>
                <a:spcPts val="0"/>
              </a:spcAft>
              <a:buClr>
                <a:schemeClr val="dk1"/>
              </a:buClr>
              <a:buSzPts val="1400"/>
              <a:buChar char="•"/>
            </a:pPr>
            <a:r>
              <a:rPr lang="en" sz="1400"/>
              <a:t>Companies will apply to a second application that focuses on:</a:t>
            </a:r>
            <a:endParaRPr sz="1400"/>
          </a:p>
          <a:p>
            <a:pPr indent="-317500" lvl="0" marL="914400" rtl="0" algn="l">
              <a:spcBef>
                <a:spcPts val="500"/>
              </a:spcBef>
              <a:spcAft>
                <a:spcPts val="0"/>
              </a:spcAft>
              <a:buClr>
                <a:schemeClr val="dk1"/>
              </a:buClr>
              <a:buSzPts val="1400"/>
              <a:buAutoNum type="arabicParenR"/>
            </a:pPr>
            <a:r>
              <a:rPr lang="en" sz="1400"/>
              <a:t>What did they update and improve based on judge feedback and</a:t>
            </a:r>
            <a:endParaRPr sz="1400"/>
          </a:p>
          <a:p>
            <a:pPr indent="-317500" lvl="0" marL="914400" rtl="0" algn="l">
              <a:spcBef>
                <a:spcPts val="0"/>
              </a:spcBef>
              <a:spcAft>
                <a:spcPts val="0"/>
              </a:spcAft>
              <a:buClr>
                <a:schemeClr val="dk1"/>
              </a:buClr>
              <a:buSzPts val="1400"/>
              <a:buAutoNum type="arabicParenR"/>
            </a:pPr>
            <a:r>
              <a:rPr lang="en" sz="1400"/>
              <a:t>Compliance (state and federal), Security, and Technology requirements </a:t>
            </a:r>
            <a:endParaRPr sz="1400"/>
          </a:p>
          <a:p>
            <a:pPr indent="0" lvl="0" marL="0" rtl="0" algn="l">
              <a:spcBef>
                <a:spcPts val="500"/>
              </a:spcBef>
              <a:spcAft>
                <a:spcPts val="0"/>
              </a:spcAft>
              <a:buNone/>
            </a:pPr>
            <a:r>
              <a:t/>
            </a:r>
            <a:endParaRPr sz="1400"/>
          </a:p>
          <a:p>
            <a:pPr indent="0" lvl="0" marL="0" rtl="0" algn="l">
              <a:spcBef>
                <a:spcPts val="500"/>
              </a:spcBef>
              <a:spcAft>
                <a:spcPts val="500"/>
              </a:spcAft>
              <a:buNone/>
            </a:pPr>
            <a:r>
              <a:rPr b="1" lang="en" sz="1400"/>
              <a:t>Output: </a:t>
            </a:r>
            <a:r>
              <a:rPr lang="en" sz="1400"/>
              <a:t>Updated requirements document that includes compliance, security and technology requirements as well as vetted and validated companies who are selected at the end of Phase 3</a:t>
            </a:r>
            <a:endParaRPr sz="1400"/>
          </a:p>
        </p:txBody>
      </p:sp>
      <p:pic>
        <p:nvPicPr>
          <p:cNvPr id="527" name="Google Shape;527;p80" title="Screenshot 2026-04-09 at 10.35.24 PM.png"/>
          <p:cNvPicPr preferRelativeResize="0"/>
          <p:nvPr/>
        </p:nvPicPr>
        <p:blipFill>
          <a:blip r:embed="rId3">
            <a:alphaModFix/>
          </a:blip>
          <a:stretch>
            <a:fillRect/>
          </a:stretch>
        </p:blipFill>
        <p:spPr>
          <a:xfrm>
            <a:off x="0" y="237744"/>
            <a:ext cx="9143999" cy="6867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1"/>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533" name="Google Shape;533;p81"/>
          <p:cNvSpPr txBox="1"/>
          <p:nvPr>
            <p:ph idx="1" type="body"/>
          </p:nvPr>
        </p:nvSpPr>
        <p:spPr>
          <a:xfrm>
            <a:off x="311700" y="1152475"/>
            <a:ext cx="8520600" cy="3709200"/>
          </a:xfrm>
          <a:prstGeom prst="rect">
            <a:avLst/>
          </a:prstGeom>
        </p:spPr>
        <p:txBody>
          <a:bodyPr anchorCtr="0" anchor="t" bIns="34275" lIns="68575" spcFirstLastPara="1" rIns="68575" wrap="square" tIns="34275">
            <a:normAutofit lnSpcReduction="20000"/>
          </a:bodyPr>
          <a:lstStyle/>
          <a:p>
            <a:pPr indent="0" lvl="0" marL="0" rtl="0" algn="l">
              <a:spcBef>
                <a:spcPts val="500"/>
              </a:spcBef>
              <a:spcAft>
                <a:spcPts val="0"/>
              </a:spcAft>
              <a:buNone/>
            </a:pPr>
            <a:r>
              <a:rPr lang="en" sz="1700"/>
              <a:t>Selected solutions are piloted with selected host organizations from user groups identified and engaged throughout the process</a:t>
            </a:r>
            <a:endParaRPr sz="1700"/>
          </a:p>
          <a:p>
            <a:pPr indent="-336550" lvl="0" marL="457200" rtl="0" algn="l">
              <a:spcBef>
                <a:spcPts val="500"/>
              </a:spcBef>
              <a:spcAft>
                <a:spcPts val="0"/>
              </a:spcAft>
              <a:buSzPts val="1700"/>
              <a:buAutoNum type="arabicPeriod"/>
            </a:pPr>
            <a:r>
              <a:rPr lang="en" sz="1700"/>
              <a:t>Specific host organization are selected to pilot selected solutions based on the solutions requirements and whether they meet that users needs</a:t>
            </a:r>
            <a:endParaRPr sz="1700"/>
          </a:p>
          <a:p>
            <a:pPr indent="-336550" lvl="0" marL="457200" rtl="0" algn="l">
              <a:spcBef>
                <a:spcPts val="500"/>
              </a:spcBef>
              <a:spcAft>
                <a:spcPts val="0"/>
              </a:spcAft>
              <a:buSzPts val="1700"/>
              <a:buAutoNum type="arabicPeriod"/>
            </a:pPr>
            <a:r>
              <a:rPr lang="en" sz="1700"/>
              <a:t>Piloting of solutions takes place between hosts and solutions </a:t>
            </a:r>
            <a:endParaRPr sz="1700"/>
          </a:p>
          <a:p>
            <a:pPr indent="-336550" lvl="0" marL="457200" rtl="0" algn="l">
              <a:spcBef>
                <a:spcPts val="500"/>
              </a:spcBef>
              <a:spcAft>
                <a:spcPts val="0"/>
              </a:spcAft>
              <a:buSzPts val="1700"/>
              <a:buAutoNum type="arabicPeriod"/>
            </a:pPr>
            <a:r>
              <a:rPr lang="en" sz="1700"/>
              <a:t>Solutions are updated based on feedback from users</a:t>
            </a:r>
            <a:endParaRPr sz="1700"/>
          </a:p>
          <a:p>
            <a:pPr indent="-336550" lvl="0" marL="457200" rtl="0" algn="l">
              <a:spcBef>
                <a:spcPts val="500"/>
              </a:spcBef>
              <a:spcAft>
                <a:spcPts val="0"/>
              </a:spcAft>
              <a:buSzPts val="1700"/>
              <a:buAutoNum type="arabicPeriod"/>
            </a:pPr>
            <a:r>
              <a:rPr lang="en" sz="1700"/>
              <a:t>Data are collected from piloted solutions to ensure they are meeting state requirements and user requirements</a:t>
            </a:r>
            <a:endParaRPr sz="1700"/>
          </a:p>
          <a:p>
            <a:pPr indent="0" lvl="0" marL="0" rtl="0" algn="l">
              <a:spcBef>
                <a:spcPts val="500"/>
              </a:spcBef>
              <a:spcAft>
                <a:spcPts val="0"/>
              </a:spcAft>
              <a:buNone/>
            </a:pPr>
            <a:r>
              <a:t/>
            </a:r>
            <a:endParaRPr sz="1700"/>
          </a:p>
          <a:p>
            <a:pPr indent="0" lvl="0" marL="0" rtl="0" algn="l">
              <a:spcBef>
                <a:spcPts val="500"/>
              </a:spcBef>
              <a:spcAft>
                <a:spcPts val="0"/>
              </a:spcAft>
              <a:buNone/>
            </a:pPr>
            <a:r>
              <a:rPr lang="en" sz="1700"/>
              <a:t>Output: Final list of piloted solutions are presented as Prime Health recommended solutions that include data of how they meet state and user requirements</a:t>
            </a:r>
            <a:endParaRPr sz="1700"/>
          </a:p>
          <a:p>
            <a:pPr indent="0" lvl="0" marL="0" rtl="0" algn="l">
              <a:spcBef>
                <a:spcPts val="500"/>
              </a:spcBef>
              <a:spcAft>
                <a:spcPts val="500"/>
              </a:spcAft>
              <a:buNone/>
            </a:pPr>
            <a:r>
              <a:t/>
            </a:r>
            <a:endParaRPr sz="1700"/>
          </a:p>
        </p:txBody>
      </p:sp>
      <p:pic>
        <p:nvPicPr>
          <p:cNvPr id="534" name="Google Shape;534;p81" title="Screenshot 2026-04-09 at 10.37.26 PM.png"/>
          <p:cNvPicPr preferRelativeResize="0"/>
          <p:nvPr/>
        </p:nvPicPr>
        <p:blipFill>
          <a:blip r:embed="rId3">
            <a:alphaModFix/>
          </a:blip>
          <a:stretch>
            <a:fillRect/>
          </a:stretch>
        </p:blipFill>
        <p:spPr>
          <a:xfrm>
            <a:off x="0" y="237744"/>
            <a:ext cx="9144001" cy="687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2"/>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What role can you plan in M-PAI?</a:t>
            </a:r>
            <a:endParaRPr/>
          </a:p>
        </p:txBody>
      </p:sp>
      <p:sp>
        <p:nvSpPr>
          <p:cNvPr id="540" name="Google Shape;540;p82"/>
          <p:cNvSpPr txBox="1"/>
          <p:nvPr>
            <p:ph idx="1" type="body"/>
          </p:nvPr>
        </p:nvSpPr>
        <p:spPr>
          <a:xfrm>
            <a:off x="311700" y="885300"/>
            <a:ext cx="5640600" cy="3943800"/>
          </a:xfrm>
          <a:prstGeom prst="rect">
            <a:avLst/>
          </a:prstGeom>
        </p:spPr>
        <p:txBody>
          <a:bodyPr anchorCtr="0" anchor="t" bIns="34275" lIns="68575" spcFirstLastPara="1" rIns="68575" wrap="square" tIns="34275">
            <a:normAutofit fontScale="92500" lnSpcReduction="20000"/>
          </a:bodyPr>
          <a:lstStyle/>
          <a:p>
            <a:pPr indent="0" lvl="0" marL="0" rtl="0" algn="l">
              <a:spcBef>
                <a:spcPts val="500"/>
              </a:spcBef>
              <a:spcAft>
                <a:spcPts val="0"/>
              </a:spcAft>
              <a:buNone/>
            </a:pPr>
            <a:r>
              <a:rPr lang="en" sz="1600"/>
              <a:t>Organizational engagement in upcoming Discovery sessions</a:t>
            </a:r>
            <a:endParaRPr sz="1600"/>
          </a:p>
          <a:p>
            <a:pPr indent="-322580" lvl="0" marL="457200" rtl="0" algn="l">
              <a:spcBef>
                <a:spcPts val="500"/>
              </a:spcBef>
              <a:spcAft>
                <a:spcPts val="0"/>
              </a:spcAft>
              <a:buSzPct val="100000"/>
              <a:buChar char="•"/>
            </a:pPr>
            <a:r>
              <a:rPr b="1" lang="en" sz="1600"/>
              <a:t>Counties and RAEs </a:t>
            </a:r>
            <a:r>
              <a:rPr lang="en" sz="1600"/>
              <a:t>- </a:t>
            </a:r>
            <a:r>
              <a:rPr lang="en" sz="1600"/>
              <a:t>April 13, </a:t>
            </a:r>
            <a:r>
              <a:rPr lang="en" sz="1600"/>
              <a:t>10am-12pm, virtual </a:t>
            </a:r>
            <a:endParaRPr sz="1600"/>
          </a:p>
          <a:p>
            <a:pPr indent="-322580" lvl="0" marL="457200" rtl="0" algn="l">
              <a:spcBef>
                <a:spcPts val="0"/>
              </a:spcBef>
              <a:spcAft>
                <a:spcPts val="0"/>
              </a:spcAft>
              <a:buSzPct val="100000"/>
              <a:buChar char="•"/>
            </a:pPr>
            <a:r>
              <a:rPr b="1" lang="en" sz="1600"/>
              <a:t>Employers and Businesses</a:t>
            </a:r>
            <a:r>
              <a:rPr lang="en" sz="1600"/>
              <a:t> - April 23rd</a:t>
            </a:r>
            <a:r>
              <a:rPr lang="en" sz="1600"/>
              <a:t>, 9am-11am Virtual</a:t>
            </a:r>
            <a:endParaRPr sz="1600"/>
          </a:p>
          <a:p>
            <a:pPr indent="-322580" lvl="0" marL="457200" rtl="0" algn="l">
              <a:spcBef>
                <a:spcPts val="0"/>
              </a:spcBef>
              <a:spcAft>
                <a:spcPts val="0"/>
              </a:spcAft>
              <a:buSzPct val="100000"/>
              <a:buChar char="•"/>
            </a:pPr>
            <a:r>
              <a:rPr b="1" lang="en" sz="1600"/>
              <a:t>Higher Education Institutions</a:t>
            </a:r>
            <a:r>
              <a:rPr lang="en" sz="1600"/>
              <a:t> - April 28th, 2:30pm-4:30pm, virtual</a:t>
            </a:r>
            <a:endParaRPr sz="1600"/>
          </a:p>
          <a:p>
            <a:pPr indent="-322580" lvl="0" marL="457200" rtl="0" algn="l">
              <a:spcBef>
                <a:spcPts val="0"/>
              </a:spcBef>
              <a:spcAft>
                <a:spcPts val="0"/>
              </a:spcAft>
              <a:buSzPct val="100000"/>
              <a:buChar char="•"/>
            </a:pPr>
            <a:r>
              <a:rPr b="1" lang="en" sz="1600"/>
              <a:t>Volunteer Organizations</a:t>
            </a:r>
            <a:r>
              <a:rPr lang="en" sz="1600"/>
              <a:t> - April 30th, 9am-11am or 1pm-3pm in person in Denver</a:t>
            </a:r>
            <a:endParaRPr sz="1600"/>
          </a:p>
          <a:p>
            <a:pPr indent="-322580" lvl="0" marL="457200" rtl="0" algn="l">
              <a:spcBef>
                <a:spcPts val="0"/>
              </a:spcBef>
              <a:spcAft>
                <a:spcPts val="0"/>
              </a:spcAft>
              <a:buSzPct val="100000"/>
              <a:buChar char="•"/>
            </a:pPr>
            <a:r>
              <a:rPr b="1" lang="en" sz="1600"/>
              <a:t>Supporters</a:t>
            </a:r>
            <a:r>
              <a:rPr lang="en" sz="1600"/>
              <a:t> (those who support Medicaid members to enroll) - May 6th 10am-12pm, virtual</a:t>
            </a:r>
            <a:endParaRPr sz="1600"/>
          </a:p>
          <a:p>
            <a:pPr indent="-322580" lvl="0" marL="457200" rtl="0" algn="l">
              <a:spcBef>
                <a:spcPts val="0"/>
              </a:spcBef>
              <a:spcAft>
                <a:spcPts val="0"/>
              </a:spcAft>
              <a:buSzPct val="100000"/>
              <a:buChar char="•"/>
            </a:pPr>
            <a:r>
              <a:rPr b="1" lang="en" sz="1600"/>
              <a:t>FQHCs </a:t>
            </a:r>
            <a:r>
              <a:rPr lang="en" sz="1600"/>
              <a:t>(already full) - April 7th in Colorado Springs</a:t>
            </a:r>
            <a:endParaRPr sz="1600"/>
          </a:p>
          <a:p>
            <a:pPr indent="-322580" lvl="0" marL="457200" rtl="0" algn="l">
              <a:spcBef>
                <a:spcPts val="0"/>
              </a:spcBef>
              <a:spcAft>
                <a:spcPts val="0"/>
              </a:spcAft>
              <a:buSzPct val="100000"/>
              <a:buChar char="•"/>
            </a:pPr>
            <a:r>
              <a:rPr b="1" lang="en" sz="1600"/>
              <a:t>Communicators and Advocates</a:t>
            </a:r>
            <a:r>
              <a:rPr lang="en" sz="1600"/>
              <a:t> - May 12th, </a:t>
            </a:r>
            <a:r>
              <a:rPr lang="en" sz="1600"/>
              <a:t>9am-11am or 1pm-3pm in person in Arvada</a:t>
            </a:r>
            <a:endParaRPr sz="1600"/>
          </a:p>
          <a:p>
            <a:pPr indent="-322580" lvl="0" marL="457200" rtl="0" algn="l">
              <a:spcBef>
                <a:spcPts val="0"/>
              </a:spcBef>
              <a:spcAft>
                <a:spcPts val="0"/>
              </a:spcAft>
              <a:buSzPct val="100000"/>
              <a:buChar char="•"/>
            </a:pPr>
            <a:r>
              <a:rPr b="1" lang="en" sz="1600"/>
              <a:t>Final Event and release of findings</a:t>
            </a:r>
            <a:r>
              <a:rPr lang="en" sz="1600"/>
              <a:t> - June 4th, 8:30am-12:30pm, location TBA</a:t>
            </a:r>
            <a:endParaRPr sz="1600"/>
          </a:p>
          <a:p>
            <a:pPr indent="0" lvl="0" marL="0" rtl="0" algn="l">
              <a:spcBef>
                <a:spcPts val="500"/>
              </a:spcBef>
              <a:spcAft>
                <a:spcPts val="500"/>
              </a:spcAft>
              <a:buNone/>
            </a:pPr>
            <a:r>
              <a:rPr lang="en" sz="1600"/>
              <a:t>Already completed: Volunteer organizations (virtual) and Job Training Organizations</a:t>
            </a:r>
            <a:endParaRPr sz="1600"/>
          </a:p>
        </p:txBody>
      </p:sp>
      <p:pic>
        <p:nvPicPr>
          <p:cNvPr id="541" name="Google Shape;541;p82" title="Copy of Text Based Instagram Story Template (4).png"/>
          <p:cNvPicPr preferRelativeResize="0"/>
          <p:nvPr/>
        </p:nvPicPr>
        <p:blipFill>
          <a:blip r:embed="rId3">
            <a:alphaModFix/>
          </a:blip>
          <a:stretch>
            <a:fillRect/>
          </a:stretch>
        </p:blipFill>
        <p:spPr>
          <a:xfrm>
            <a:off x="6131525" y="252375"/>
            <a:ext cx="2882650" cy="2882650"/>
          </a:xfrm>
          <a:prstGeom prst="rect">
            <a:avLst/>
          </a:prstGeom>
          <a:noFill/>
          <a:ln>
            <a:noFill/>
          </a:ln>
        </p:spPr>
      </p:pic>
      <p:sp>
        <p:nvSpPr>
          <p:cNvPr id="542" name="Google Shape;542;p82"/>
          <p:cNvSpPr txBox="1"/>
          <p:nvPr/>
        </p:nvSpPr>
        <p:spPr>
          <a:xfrm>
            <a:off x="6369100" y="3210875"/>
            <a:ext cx="2350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Scan this QR code to request to join a session or to serve as a judge!</a:t>
            </a:r>
            <a:endParaRPr sz="1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3"/>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What role can you plan in M-PAI?</a:t>
            </a:r>
            <a:endParaRPr/>
          </a:p>
        </p:txBody>
      </p:sp>
      <p:sp>
        <p:nvSpPr>
          <p:cNvPr id="548" name="Google Shape;548;p83"/>
          <p:cNvSpPr txBox="1"/>
          <p:nvPr>
            <p:ph idx="1" type="body"/>
          </p:nvPr>
        </p:nvSpPr>
        <p:spPr>
          <a:xfrm>
            <a:off x="3501225" y="1152475"/>
            <a:ext cx="4861800" cy="3416400"/>
          </a:xfrm>
          <a:prstGeom prst="rect">
            <a:avLst/>
          </a:prstGeom>
        </p:spPr>
        <p:txBody>
          <a:bodyPr anchorCtr="0" anchor="t" bIns="34275" lIns="68575" spcFirstLastPara="1" rIns="68575" wrap="square" tIns="34275">
            <a:normAutofit/>
          </a:bodyPr>
          <a:lstStyle/>
          <a:p>
            <a:pPr indent="0" lvl="0" marL="0" rtl="0" algn="l">
              <a:spcBef>
                <a:spcPts val="500"/>
              </a:spcBef>
              <a:spcAft>
                <a:spcPts val="0"/>
              </a:spcAft>
              <a:buNone/>
            </a:pPr>
            <a:r>
              <a:rPr lang="en" sz="1600"/>
              <a:t>Can’t make it to one of the Discovery Sessions? </a:t>
            </a:r>
            <a:endParaRPr sz="1600"/>
          </a:p>
          <a:p>
            <a:pPr indent="-330200" lvl="0" marL="457200" rtl="0" algn="l">
              <a:spcBef>
                <a:spcPts val="500"/>
              </a:spcBef>
              <a:spcAft>
                <a:spcPts val="0"/>
              </a:spcAft>
              <a:buSzPts val="1600"/>
              <a:buChar char="•"/>
            </a:pPr>
            <a:r>
              <a:rPr lang="en" sz="1600"/>
              <a:t>Complete a survey to provide us with information about current systems and what is needed from future technology. </a:t>
            </a:r>
            <a:endParaRPr sz="1600"/>
          </a:p>
          <a:p>
            <a:pPr indent="0" lvl="0" marL="457200" rtl="0" algn="l">
              <a:spcBef>
                <a:spcPts val="500"/>
              </a:spcBef>
              <a:spcAft>
                <a:spcPts val="0"/>
              </a:spcAft>
              <a:buNone/>
            </a:pPr>
            <a:r>
              <a:t/>
            </a:r>
            <a:endParaRPr sz="1600"/>
          </a:p>
          <a:p>
            <a:pPr indent="-330200" lvl="0" marL="457200" rtl="0" algn="l">
              <a:spcBef>
                <a:spcPts val="500"/>
              </a:spcBef>
              <a:spcAft>
                <a:spcPts val="0"/>
              </a:spcAft>
              <a:buSzPts val="1600"/>
              <a:buChar char="•"/>
            </a:pPr>
            <a:r>
              <a:rPr lang="en" sz="1600"/>
              <a:t>Consider serving as a judge or host in future phases (complete the form from previous page). </a:t>
            </a:r>
            <a:endParaRPr sz="1600"/>
          </a:p>
          <a:p>
            <a:pPr indent="0" lvl="0" marL="0" rtl="0" algn="l">
              <a:spcBef>
                <a:spcPts val="500"/>
              </a:spcBef>
              <a:spcAft>
                <a:spcPts val="0"/>
              </a:spcAft>
              <a:buNone/>
            </a:pPr>
            <a:r>
              <a:t/>
            </a:r>
            <a:endParaRPr sz="1600"/>
          </a:p>
          <a:p>
            <a:pPr indent="0" lvl="0" marL="0" rtl="0" algn="l">
              <a:spcBef>
                <a:spcPts val="500"/>
              </a:spcBef>
              <a:spcAft>
                <a:spcPts val="500"/>
              </a:spcAft>
              <a:buNone/>
            </a:pPr>
            <a:r>
              <a:t/>
            </a:r>
            <a:endParaRPr sz="1600"/>
          </a:p>
        </p:txBody>
      </p:sp>
      <p:pic>
        <p:nvPicPr>
          <p:cNvPr id="549" name="Google Shape;549;p83" title="Copy of Text Based Instagram Story Template (5).png"/>
          <p:cNvPicPr preferRelativeResize="0"/>
          <p:nvPr/>
        </p:nvPicPr>
        <p:blipFill>
          <a:blip r:embed="rId3">
            <a:alphaModFix/>
          </a:blip>
          <a:stretch>
            <a:fillRect/>
          </a:stretch>
        </p:blipFill>
        <p:spPr>
          <a:xfrm>
            <a:off x="265750" y="1152475"/>
            <a:ext cx="3116100" cy="311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6"/>
          <p:cNvSpPr txBox="1"/>
          <p:nvPr>
            <p:ph idx="1" type="body"/>
          </p:nvPr>
        </p:nvSpPr>
        <p:spPr>
          <a:xfrm>
            <a:off x="4032850" y="1862225"/>
            <a:ext cx="4749000" cy="2877000"/>
          </a:xfrm>
          <a:prstGeom prst="rect">
            <a:avLst/>
          </a:prstGeom>
          <a:noFill/>
          <a:ln>
            <a:noFill/>
          </a:ln>
        </p:spPr>
        <p:txBody>
          <a:bodyPr anchorCtr="0" anchor="t" bIns="34275" lIns="68575" spcFirstLastPara="1" rIns="68575" wrap="square" tIns="34275">
            <a:normAutofit/>
          </a:bodyPr>
          <a:lstStyle/>
          <a:p>
            <a:pPr indent="0" lvl="0" marL="0" rtl="0" algn="ctr">
              <a:lnSpc>
                <a:spcPct val="120000"/>
              </a:lnSpc>
              <a:spcBef>
                <a:spcPts val="500"/>
              </a:spcBef>
              <a:spcAft>
                <a:spcPts val="0"/>
              </a:spcAft>
              <a:buClr>
                <a:schemeClr val="dk1"/>
              </a:buClr>
              <a:buSzPts val="800"/>
              <a:buFont typeface="Arial"/>
              <a:buNone/>
            </a:pPr>
            <a:r>
              <a:rPr b="1" i="1" lang="en" sz="1400">
                <a:solidFill>
                  <a:srgbClr val="333333"/>
                </a:solidFill>
                <a:latin typeface="Libre Franklin"/>
                <a:ea typeface="Libre Franklin"/>
                <a:cs typeface="Libre Franklin"/>
                <a:sym typeface="Libre Franklin"/>
              </a:rPr>
              <a:t>Our mission is to improve the health of Coloradans.</a:t>
            </a:r>
            <a:r>
              <a:rPr i="1" lang="en" sz="1400">
                <a:solidFill>
                  <a:srgbClr val="333333"/>
                </a:solidFill>
                <a:highlight>
                  <a:srgbClr val="FFFFFF"/>
                </a:highlight>
                <a:latin typeface="Libre Franklin"/>
                <a:ea typeface="Libre Franklin"/>
                <a:cs typeface="Libre Franklin"/>
                <a:sym typeface="Libre Franklin"/>
              </a:rPr>
              <a:t> </a:t>
            </a:r>
            <a:endParaRPr i="1" sz="1400">
              <a:solidFill>
                <a:srgbClr val="333333"/>
              </a:solidFill>
              <a:highlight>
                <a:srgbClr val="FFFFFF"/>
              </a:highlight>
              <a:latin typeface="Libre Franklin"/>
              <a:ea typeface="Libre Franklin"/>
              <a:cs typeface="Libre Franklin"/>
              <a:sym typeface="Libre Franklin"/>
            </a:endParaRPr>
          </a:p>
          <a:p>
            <a:pPr indent="0" lvl="0" marL="0" rtl="0" algn="ctr">
              <a:lnSpc>
                <a:spcPct val="120000"/>
              </a:lnSpc>
              <a:spcBef>
                <a:spcPts val="500"/>
              </a:spcBef>
              <a:spcAft>
                <a:spcPts val="0"/>
              </a:spcAft>
              <a:buClr>
                <a:schemeClr val="dk1"/>
              </a:buClr>
              <a:buSzPts val="800"/>
              <a:buFont typeface="Arial"/>
              <a:buNone/>
            </a:pPr>
            <a:r>
              <a:rPr i="1" lang="en" sz="1400">
                <a:solidFill>
                  <a:srgbClr val="333333"/>
                </a:solidFill>
                <a:highlight>
                  <a:srgbClr val="FFFFFF"/>
                </a:highlight>
                <a:latin typeface="Libre Franklin"/>
                <a:ea typeface="Libre Franklin"/>
                <a:cs typeface="Libre Franklin"/>
                <a:sym typeface="Libre Franklin"/>
              </a:rPr>
              <a:t>We believe that h</a:t>
            </a:r>
            <a:r>
              <a:rPr i="1" lang="en" sz="1400">
                <a:solidFill>
                  <a:srgbClr val="333333"/>
                </a:solidFill>
                <a:latin typeface="Libre Franklin"/>
                <a:ea typeface="Libre Franklin"/>
                <a:cs typeface="Libre Franklin"/>
                <a:sym typeface="Libre Franklin"/>
              </a:rPr>
              <a:t>ealth and well-being can be in reach for everyone. So, every day, we collaborate with organizations and communities across the state to break down the many systemic inequities that stand in the way of health. When every Coloradan has the power to be healthy, our entire state is stronger.</a:t>
            </a:r>
            <a:endParaRPr i="1" sz="1300">
              <a:latin typeface="Libre Franklin Medium"/>
              <a:ea typeface="Libre Franklin Medium"/>
              <a:cs typeface="Libre Franklin Medium"/>
              <a:sym typeface="Libre Franklin Medium"/>
            </a:endParaRPr>
          </a:p>
        </p:txBody>
      </p:sp>
      <p:sp>
        <p:nvSpPr>
          <p:cNvPr id="396" name="Google Shape;396;p66"/>
          <p:cNvSpPr txBox="1"/>
          <p:nvPr>
            <p:ph type="title"/>
          </p:nvPr>
        </p:nvSpPr>
        <p:spPr>
          <a:xfrm>
            <a:off x="4572000" y="349554"/>
            <a:ext cx="4209900" cy="3429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1400"/>
              <a:buNone/>
            </a:pPr>
            <a:r>
              <a:rPr lang="en" sz="2500">
                <a:latin typeface="Open Sans"/>
                <a:ea typeface="Open Sans"/>
                <a:cs typeface="Open Sans"/>
                <a:sym typeface="Open Sans"/>
              </a:rPr>
              <a:t>POWERED BY </a:t>
            </a:r>
            <a:endParaRPr sz="2500">
              <a:latin typeface="Open Sans"/>
              <a:ea typeface="Open Sans"/>
              <a:cs typeface="Open Sans"/>
              <a:sym typeface="Open Sans"/>
            </a:endParaRPr>
          </a:p>
          <a:p>
            <a:pPr indent="0" lvl="0" marL="0" rtl="0" algn="ctr">
              <a:lnSpc>
                <a:spcPct val="100000"/>
              </a:lnSpc>
              <a:spcBef>
                <a:spcPts val="0"/>
              </a:spcBef>
              <a:spcAft>
                <a:spcPts val="0"/>
              </a:spcAft>
              <a:buSzPts val="1400"/>
              <a:buNone/>
            </a:pPr>
            <a:r>
              <a:rPr lang="en" sz="2500">
                <a:latin typeface="Open Sans"/>
                <a:ea typeface="Open Sans"/>
                <a:cs typeface="Open Sans"/>
                <a:sym typeface="Open Sans"/>
              </a:rPr>
              <a:t>THE COLORADO HEALTH FOUNDATION</a:t>
            </a:r>
            <a:endParaRPr sz="2500">
              <a:latin typeface="Open Sans"/>
              <a:ea typeface="Open Sans"/>
              <a:cs typeface="Open Sans"/>
              <a:sym typeface="Open Sans"/>
            </a:endParaRPr>
          </a:p>
        </p:txBody>
      </p:sp>
      <p:sp>
        <p:nvSpPr>
          <p:cNvPr id="397" name="Google Shape;397;p66"/>
          <p:cNvSpPr/>
          <p:nvPr/>
        </p:nvSpPr>
        <p:spPr>
          <a:xfrm>
            <a:off x="1283175" y="1358663"/>
            <a:ext cx="2460300" cy="2370300"/>
          </a:xfrm>
          <a:prstGeom prst="ellipse">
            <a:avLst/>
          </a:prstGeom>
          <a:solidFill>
            <a:schemeClr val="lt1"/>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98" name="Google Shape;398;p66"/>
          <p:cNvPicPr preferRelativeResize="0"/>
          <p:nvPr/>
        </p:nvPicPr>
        <p:blipFill>
          <a:blip r:embed="rId3">
            <a:alphaModFix/>
          </a:blip>
          <a:stretch>
            <a:fillRect/>
          </a:stretch>
        </p:blipFill>
        <p:spPr>
          <a:xfrm>
            <a:off x="1585312" y="1862231"/>
            <a:ext cx="1920357" cy="1390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4"/>
          <p:cNvSpPr txBox="1"/>
          <p:nvPr>
            <p:ph type="ctrTitle"/>
          </p:nvPr>
        </p:nvSpPr>
        <p:spPr>
          <a:xfrm>
            <a:off x="1143000" y="1887694"/>
            <a:ext cx="6858000" cy="5820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chemeClr val="lt1"/>
              </a:buClr>
              <a:buSzPts val="2970"/>
              <a:buFont typeface="Arial"/>
              <a:buNone/>
            </a:pPr>
            <a:r>
              <a:rPr lang="en" sz="3000">
                <a:latin typeface="Arial"/>
                <a:ea typeface="Arial"/>
                <a:cs typeface="Arial"/>
                <a:sym typeface="Arial"/>
              </a:rPr>
              <a:t>Thank you!</a:t>
            </a:r>
            <a:endParaRPr sz="3000">
              <a:latin typeface="Arial"/>
              <a:ea typeface="Arial"/>
              <a:cs typeface="Arial"/>
              <a:sym typeface="Arial"/>
            </a:endParaRPr>
          </a:p>
          <a:p>
            <a:pPr indent="0" lvl="0" marL="0" rtl="0" algn="ctr">
              <a:lnSpc>
                <a:spcPct val="100000"/>
              </a:lnSpc>
              <a:spcBef>
                <a:spcPts val="0"/>
              </a:spcBef>
              <a:spcAft>
                <a:spcPts val="0"/>
              </a:spcAft>
              <a:buClr>
                <a:schemeClr val="lt1"/>
              </a:buClr>
              <a:buSzPts val="2970"/>
              <a:buFont typeface="Arial"/>
              <a:buNone/>
            </a:pPr>
            <a:r>
              <a:rPr b="1" lang="en" sz="3000">
                <a:solidFill>
                  <a:srgbClr val="19D3C5"/>
                </a:solidFill>
              </a:rPr>
              <a:t>Questions? </a:t>
            </a:r>
            <a:endParaRPr sz="3000">
              <a:latin typeface="Arial"/>
              <a:ea typeface="Arial"/>
              <a:cs typeface="Arial"/>
              <a:sym typeface="Arial"/>
            </a:endParaRPr>
          </a:p>
        </p:txBody>
      </p:sp>
      <p:sp>
        <p:nvSpPr>
          <p:cNvPr id="556" name="Google Shape;556;p84"/>
          <p:cNvSpPr txBox="1"/>
          <p:nvPr>
            <p:ph idx="1" type="subTitle"/>
          </p:nvPr>
        </p:nvSpPr>
        <p:spPr>
          <a:xfrm>
            <a:off x="1143000" y="2875379"/>
            <a:ext cx="6858000" cy="392700"/>
          </a:xfrm>
          <a:prstGeom prst="rect">
            <a:avLst/>
          </a:prstGeom>
          <a:noFill/>
          <a:ln>
            <a:noFill/>
          </a:ln>
        </p:spPr>
        <p:txBody>
          <a:bodyPr anchorCtr="0" anchor="t" bIns="34275" lIns="68575" spcFirstLastPara="1" rIns="68575" wrap="square" tIns="34275">
            <a:normAutofit/>
          </a:bodyPr>
          <a:lstStyle/>
          <a:p>
            <a:pPr indent="0" lvl="0" marL="0" rtl="0" algn="ctr">
              <a:lnSpc>
                <a:spcPct val="120000"/>
              </a:lnSpc>
              <a:spcBef>
                <a:spcPts val="0"/>
              </a:spcBef>
              <a:spcAft>
                <a:spcPts val="500"/>
              </a:spcAft>
              <a:buSzPts val="1800"/>
              <a:buNone/>
            </a:pPr>
            <a:r>
              <a:rPr lang="en"/>
              <a:t>Admin@primehealthco.com</a:t>
            </a:r>
            <a:endParaRPr>
              <a:latin typeface="Arial"/>
              <a:ea typeface="Arial"/>
              <a:cs typeface="Arial"/>
              <a:sym typeface="Arial"/>
            </a:endParaRPr>
          </a:p>
        </p:txBody>
      </p:sp>
      <p:sp>
        <p:nvSpPr>
          <p:cNvPr id="557" name="Google Shape;557;p84"/>
          <p:cNvSpPr txBox="1"/>
          <p:nvPr>
            <p:ph idx="4294967295" type="sldNum"/>
          </p:nvPr>
        </p:nvSpPr>
        <p:spPr>
          <a:xfrm>
            <a:off x="708660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7"/>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Purpose of today</a:t>
            </a:r>
            <a:endParaRPr/>
          </a:p>
        </p:txBody>
      </p:sp>
      <p:sp>
        <p:nvSpPr>
          <p:cNvPr id="405" name="Google Shape;405;p67"/>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0" lvl="0" marL="0" rtl="0" algn="l">
              <a:lnSpc>
                <a:spcPct val="115000"/>
              </a:lnSpc>
              <a:spcBef>
                <a:spcPts val="200"/>
              </a:spcBef>
              <a:spcAft>
                <a:spcPts val="0"/>
              </a:spcAft>
              <a:buNone/>
            </a:pPr>
            <a:r>
              <a:rPr lang="en" sz="1600"/>
              <a:t>Provide information about the Prime Health Medicaid Participatory Action Incubator (M-PAI)</a:t>
            </a:r>
            <a:endParaRPr sz="1600"/>
          </a:p>
          <a:p>
            <a:pPr indent="-330200" lvl="0" marL="457200" rtl="0" algn="l">
              <a:lnSpc>
                <a:spcPct val="115000"/>
              </a:lnSpc>
              <a:spcBef>
                <a:spcPts val="200"/>
              </a:spcBef>
              <a:spcAft>
                <a:spcPts val="0"/>
              </a:spcAft>
              <a:buSzPts val="1600"/>
              <a:buChar char="•"/>
            </a:pPr>
            <a:r>
              <a:rPr lang="en" sz="1600"/>
              <a:t>Understand what we are doing now</a:t>
            </a:r>
            <a:endParaRPr sz="1600"/>
          </a:p>
          <a:p>
            <a:pPr indent="-330200" lvl="0" marL="457200" rtl="0" algn="l">
              <a:lnSpc>
                <a:spcPct val="115000"/>
              </a:lnSpc>
              <a:spcBef>
                <a:spcPts val="0"/>
              </a:spcBef>
              <a:spcAft>
                <a:spcPts val="0"/>
              </a:spcAft>
              <a:buSzPts val="1600"/>
              <a:buChar char="•"/>
            </a:pPr>
            <a:r>
              <a:rPr lang="en" sz="1600"/>
              <a:t>Grasp what to expect in the future</a:t>
            </a:r>
            <a:endParaRPr sz="1600"/>
          </a:p>
          <a:p>
            <a:pPr indent="-330200" lvl="0" marL="457200" rtl="0" algn="l">
              <a:lnSpc>
                <a:spcPct val="115000"/>
              </a:lnSpc>
              <a:spcBef>
                <a:spcPts val="0"/>
              </a:spcBef>
              <a:spcAft>
                <a:spcPts val="0"/>
              </a:spcAft>
              <a:buSzPts val="1600"/>
              <a:buChar char="•"/>
            </a:pPr>
            <a:r>
              <a:rPr lang="en" sz="1600"/>
              <a:t>General timelines for what is next and when we will see things continue </a:t>
            </a:r>
            <a:r>
              <a:rPr lang="en" sz="1600"/>
              <a:t>to roll out</a:t>
            </a:r>
            <a:endParaRPr sz="1600"/>
          </a:p>
          <a:p>
            <a:pPr indent="-330200" lvl="0" marL="457200" rtl="0" algn="l">
              <a:lnSpc>
                <a:spcPct val="115000"/>
              </a:lnSpc>
              <a:spcBef>
                <a:spcPts val="0"/>
              </a:spcBef>
              <a:spcAft>
                <a:spcPts val="0"/>
              </a:spcAft>
              <a:buSzPts val="1600"/>
              <a:buChar char="•"/>
            </a:pPr>
            <a:r>
              <a:rPr lang="en" sz="1600"/>
              <a:t>How YOU can support and engage</a:t>
            </a:r>
            <a:endParaRPr sz="1600"/>
          </a:p>
          <a:p>
            <a:pPr indent="0" lvl="0" marL="0" rtl="0" algn="l">
              <a:lnSpc>
                <a:spcPct val="115000"/>
              </a:lnSpc>
              <a:spcBef>
                <a:spcPts val="200"/>
              </a:spcBef>
              <a:spcAft>
                <a:spcPts val="0"/>
              </a:spcAft>
              <a:buNone/>
            </a:pPr>
            <a:r>
              <a:t/>
            </a:r>
            <a:endParaRPr sz="1600"/>
          </a:p>
          <a:p>
            <a:pPr indent="0" lvl="0" marL="0" rtl="0" algn="l">
              <a:lnSpc>
                <a:spcPct val="115000"/>
              </a:lnSpc>
              <a:spcBef>
                <a:spcPts val="200"/>
              </a:spcBef>
              <a:spcAft>
                <a:spcPts val="20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8"/>
          <p:cNvSpPr txBox="1"/>
          <p:nvPr>
            <p:ph type="ctrTitle"/>
          </p:nvPr>
        </p:nvSpPr>
        <p:spPr>
          <a:xfrm>
            <a:off x="1292106" y="1801956"/>
            <a:ext cx="6390600" cy="153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4900"/>
              <a:t>What are community engagement/work requirements?</a:t>
            </a:r>
            <a:endParaRPr sz="4900"/>
          </a:p>
        </p:txBody>
      </p:sp>
      <p:sp>
        <p:nvSpPr>
          <p:cNvPr id="412" name="Google Shape;412;p68"/>
          <p:cNvSpPr txBox="1"/>
          <p:nvPr>
            <p:ph idx="1" type="subTitle"/>
          </p:nvPr>
        </p:nvSpPr>
        <p:spPr>
          <a:xfrm>
            <a:off x="311700" y="2834114"/>
            <a:ext cx="8520600" cy="1403100"/>
          </a:xfrm>
          <a:prstGeom prst="rect">
            <a:avLst/>
          </a:prstGeom>
        </p:spPr>
        <p:txBody>
          <a:bodyPr anchorCtr="0" anchor="t" bIns="34275" lIns="68575" spcFirstLastPara="1" rIns="68575" wrap="square" tIns="34275">
            <a:normAutofit/>
          </a:bodyPr>
          <a:lstStyle/>
          <a:p>
            <a:pPr indent="0" lvl="0" marL="0" rtl="0" algn="ctr">
              <a:spcBef>
                <a:spcPts val="500"/>
              </a:spcBef>
              <a:spcAft>
                <a:spcPts val="0"/>
              </a:spcAft>
              <a:buNone/>
            </a:pPr>
            <a:r>
              <a:t/>
            </a:r>
            <a:endParaRPr/>
          </a:p>
          <a:p>
            <a:pPr indent="0" lvl="0" marL="0" rtl="0" algn="ctr">
              <a:spcBef>
                <a:spcPts val="500"/>
              </a:spcBef>
              <a:spcAft>
                <a:spcPts val="0"/>
              </a:spcAft>
              <a:buNone/>
            </a:pPr>
            <a:r>
              <a:rPr lang="en"/>
              <a:t> </a:t>
            </a:r>
            <a:r>
              <a:rPr lang="en" u="sng">
                <a:solidFill>
                  <a:schemeClr val="hlink"/>
                </a:solidFill>
                <a:hlinkClick r:id="rId3"/>
              </a:rPr>
              <a:t>https://hcpf.colorado.gov/impact</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9"/>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a:t>
            </a:r>
            <a:r>
              <a:rPr lang="en"/>
              <a:t>ommunity engagement/work requirements</a:t>
            </a:r>
            <a:endParaRPr/>
          </a:p>
        </p:txBody>
      </p:sp>
      <p:sp>
        <p:nvSpPr>
          <p:cNvPr id="418" name="Google Shape;418;p6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sz="1600"/>
              <a:t>The following are qualifying activities for the work requirements:</a:t>
            </a:r>
            <a:endParaRPr sz="1600"/>
          </a:p>
          <a:p>
            <a:pPr indent="-330200" lvl="0" marL="457200" rtl="0" algn="l">
              <a:spcBef>
                <a:spcPts val="500"/>
              </a:spcBef>
              <a:spcAft>
                <a:spcPts val="0"/>
              </a:spcAft>
              <a:buSzPts val="1600"/>
              <a:buChar char="•"/>
            </a:pPr>
            <a:r>
              <a:rPr lang="en" sz="1600"/>
              <a:t>80 hours per month of approved activities (or combination of)</a:t>
            </a:r>
            <a:endParaRPr sz="1600"/>
          </a:p>
          <a:p>
            <a:pPr indent="-323850" lvl="1" marL="914400" rtl="0" algn="l">
              <a:spcBef>
                <a:spcPts val="0"/>
              </a:spcBef>
              <a:spcAft>
                <a:spcPts val="0"/>
              </a:spcAft>
              <a:buSzPts val="1500"/>
              <a:buChar char="•"/>
            </a:pPr>
            <a:r>
              <a:rPr lang="en" sz="1500"/>
              <a:t>Working</a:t>
            </a:r>
            <a:endParaRPr sz="1500"/>
          </a:p>
          <a:p>
            <a:pPr indent="-323850" lvl="1" marL="914400" rtl="0" algn="l">
              <a:spcBef>
                <a:spcPts val="0"/>
              </a:spcBef>
              <a:spcAft>
                <a:spcPts val="0"/>
              </a:spcAft>
              <a:buSzPts val="1500"/>
              <a:buChar char="•"/>
            </a:pPr>
            <a:r>
              <a:rPr lang="en" sz="1500"/>
              <a:t>Participating in a work program</a:t>
            </a:r>
            <a:endParaRPr sz="1500"/>
          </a:p>
          <a:p>
            <a:pPr indent="-323850" lvl="1" marL="914400" rtl="0" algn="l">
              <a:spcBef>
                <a:spcPts val="0"/>
              </a:spcBef>
              <a:spcAft>
                <a:spcPts val="0"/>
              </a:spcAft>
              <a:buSzPts val="1500"/>
              <a:buChar char="•"/>
            </a:pPr>
            <a:r>
              <a:rPr lang="en" sz="1500"/>
              <a:t>Volunteering </a:t>
            </a:r>
            <a:endParaRPr sz="1500"/>
          </a:p>
          <a:p>
            <a:pPr indent="-323850" lvl="1" marL="914400" rtl="0" algn="l">
              <a:spcBef>
                <a:spcPts val="0"/>
              </a:spcBef>
              <a:spcAft>
                <a:spcPts val="0"/>
              </a:spcAft>
              <a:buSzPts val="1500"/>
              <a:buChar char="•"/>
            </a:pPr>
            <a:r>
              <a:rPr lang="en" sz="1500"/>
              <a:t>Going to school </a:t>
            </a:r>
            <a:endParaRPr sz="1500"/>
          </a:p>
          <a:p>
            <a:pPr indent="-330200" lvl="0" marL="457200" rtl="0" algn="l">
              <a:spcBef>
                <a:spcPts val="0"/>
              </a:spcBef>
              <a:spcAft>
                <a:spcPts val="0"/>
              </a:spcAft>
              <a:buSzPts val="1600"/>
              <a:buChar char="•"/>
            </a:pPr>
            <a:r>
              <a:rPr lang="en" sz="1600"/>
              <a:t>Earning at least $580 from paid work</a:t>
            </a:r>
            <a:endParaRPr sz="1600"/>
          </a:p>
          <a:p>
            <a:pPr indent="-330200" lvl="0" marL="457200" rtl="0" algn="l">
              <a:spcBef>
                <a:spcPts val="0"/>
              </a:spcBef>
              <a:spcAft>
                <a:spcPts val="0"/>
              </a:spcAft>
              <a:buSzPts val="1600"/>
              <a:buChar char="•"/>
            </a:pPr>
            <a:r>
              <a:rPr lang="en" sz="1600"/>
              <a:t>Showing documentation that they meet an exemption and do not need to meet the work requirement</a:t>
            </a:r>
            <a:endParaRPr sz="1600"/>
          </a:p>
          <a:p>
            <a:pPr indent="0" lvl="0" marL="0" rtl="0" algn="l">
              <a:spcBef>
                <a:spcPts val="500"/>
              </a:spcBef>
              <a:spcAft>
                <a:spcPts val="0"/>
              </a:spcAft>
              <a:buNone/>
            </a:pPr>
            <a:r>
              <a:t/>
            </a:r>
            <a:endParaRPr sz="1600"/>
          </a:p>
          <a:p>
            <a:pPr indent="0" lvl="0" marL="0" rtl="0" algn="l">
              <a:spcBef>
                <a:spcPts val="500"/>
              </a:spcBef>
              <a:spcAft>
                <a:spcPts val="0"/>
              </a:spcAft>
              <a:buNone/>
            </a:pPr>
            <a:r>
              <a:t/>
            </a:r>
            <a:endParaRPr sz="1600"/>
          </a:p>
          <a:p>
            <a:pPr indent="0" lvl="0" marL="0" rtl="0" algn="l">
              <a:spcBef>
                <a:spcPts val="500"/>
              </a:spcBef>
              <a:spcAft>
                <a:spcPts val="500"/>
              </a:spcAft>
              <a:buNone/>
            </a:pPr>
            <a:r>
              <a:t/>
            </a:r>
            <a:endParaRPr sz="1600"/>
          </a:p>
        </p:txBody>
      </p:sp>
      <p:pic>
        <p:nvPicPr>
          <p:cNvPr id="419" name="Google Shape;419;p69" title="Screenshot 2026-02-19 at 10.00.05 PM.png"/>
          <p:cNvPicPr preferRelativeResize="0"/>
          <p:nvPr/>
        </p:nvPicPr>
        <p:blipFill rotWithShape="1">
          <a:blip r:embed="rId3">
            <a:alphaModFix/>
          </a:blip>
          <a:srcRect b="0" l="862" r="0" t="0"/>
          <a:stretch/>
        </p:blipFill>
        <p:spPr>
          <a:xfrm>
            <a:off x="2154325" y="3632975"/>
            <a:ext cx="6816049" cy="113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0"/>
          <p:cNvSpPr txBox="1"/>
          <p:nvPr>
            <p:ph type="title"/>
          </p:nvPr>
        </p:nvSpPr>
        <p:spPr>
          <a:xfrm>
            <a:off x="628650" y="67556"/>
            <a:ext cx="7886700" cy="5709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3300"/>
              <a:t>How</a:t>
            </a:r>
            <a:r>
              <a:rPr lang="en" sz="3300"/>
              <a:t> to Get Engaged</a:t>
            </a:r>
            <a:endParaRPr sz="3300"/>
          </a:p>
        </p:txBody>
      </p:sp>
      <p:sp>
        <p:nvSpPr>
          <p:cNvPr id="426" name="Google Shape;426;p70"/>
          <p:cNvSpPr txBox="1"/>
          <p:nvPr>
            <p:ph idx="1" type="body"/>
          </p:nvPr>
        </p:nvSpPr>
        <p:spPr>
          <a:xfrm>
            <a:off x="391500" y="987788"/>
            <a:ext cx="8361000" cy="2748900"/>
          </a:xfrm>
          <a:prstGeom prst="rect">
            <a:avLst/>
          </a:prstGeom>
        </p:spPr>
        <p:txBody>
          <a:bodyPr anchorCtr="0" anchor="t" bIns="34275" lIns="68575" spcFirstLastPara="1" rIns="68575" wrap="square" tIns="34275">
            <a:noAutofit/>
          </a:bodyPr>
          <a:lstStyle/>
          <a:p>
            <a:pPr indent="-292100" lvl="0" marL="342900" rtl="0" algn="l">
              <a:lnSpc>
                <a:spcPct val="115000"/>
              </a:lnSpc>
              <a:spcBef>
                <a:spcPts val="0"/>
              </a:spcBef>
              <a:spcAft>
                <a:spcPts val="0"/>
              </a:spcAft>
              <a:buSzPts val="2000"/>
              <a:buChar char="●"/>
            </a:pPr>
            <a:r>
              <a:rPr b="1" lang="en" sz="2000"/>
              <a:t>Bookmark the </a:t>
            </a:r>
            <a:r>
              <a:rPr b="1" lang="en" sz="2000" u="sng">
                <a:solidFill>
                  <a:schemeClr val="hlink"/>
                </a:solidFill>
                <a:hlinkClick r:id="rId3"/>
              </a:rPr>
              <a:t>resource center</a:t>
            </a:r>
            <a:r>
              <a:rPr lang="en" sz="2000"/>
              <a:t> and </a:t>
            </a:r>
            <a:r>
              <a:rPr lang="en" sz="2000" u="sng">
                <a:solidFill>
                  <a:schemeClr val="hlink"/>
                </a:solidFill>
                <a:hlinkClick r:id="rId4"/>
              </a:rPr>
              <a:t>member work requirements page</a:t>
            </a:r>
            <a:endParaRPr sz="2000"/>
          </a:p>
          <a:p>
            <a:pPr indent="-292100" lvl="0" marL="342900" rtl="0" algn="l">
              <a:lnSpc>
                <a:spcPct val="115000"/>
              </a:lnSpc>
              <a:spcBef>
                <a:spcPts val="800"/>
              </a:spcBef>
              <a:spcAft>
                <a:spcPts val="0"/>
              </a:spcAft>
              <a:buSzPts val="2000"/>
              <a:buChar char="●"/>
            </a:pPr>
            <a:r>
              <a:rPr b="1" lang="en" sz="2000"/>
              <a:t>Send all questions,</a:t>
            </a:r>
            <a:r>
              <a:rPr lang="en" sz="2000"/>
              <a:t> comments, and feedback to </a:t>
            </a:r>
            <a:r>
              <a:rPr lang="en" sz="2000" u="sng">
                <a:solidFill>
                  <a:schemeClr val="hlink"/>
                </a:solidFill>
                <a:hlinkClick r:id="rId5"/>
              </a:rPr>
              <a:t>hcpf_HR1@state.co.us</a:t>
            </a:r>
            <a:r>
              <a:rPr lang="en" sz="2000"/>
              <a:t>.</a:t>
            </a:r>
            <a:endParaRPr sz="2000"/>
          </a:p>
          <a:p>
            <a:pPr indent="-292100" lvl="0" marL="342900" rtl="0" algn="l">
              <a:lnSpc>
                <a:spcPct val="100000"/>
              </a:lnSpc>
              <a:spcBef>
                <a:spcPts val="0"/>
              </a:spcBef>
              <a:spcAft>
                <a:spcPts val="0"/>
              </a:spcAft>
              <a:buSzPts val="2000"/>
              <a:buChar char="●"/>
            </a:pPr>
            <a:r>
              <a:rPr b="1" lang="en" sz="2000"/>
              <a:t>Stay tuned for future webinars, </a:t>
            </a:r>
            <a:r>
              <a:rPr lang="en" sz="2000"/>
              <a:t>all opportunities will be shared in the </a:t>
            </a:r>
            <a:r>
              <a:rPr lang="en" sz="2000" u="sng">
                <a:solidFill>
                  <a:schemeClr val="hlink"/>
                </a:solidFill>
                <a:hlinkClick r:id="rId6"/>
              </a:rPr>
              <a:t>At a Glance</a:t>
            </a:r>
            <a:r>
              <a:rPr lang="en" sz="2000"/>
              <a:t> newsletter</a:t>
            </a:r>
            <a:endParaRPr sz="2000"/>
          </a:p>
          <a:p>
            <a:pPr indent="-292100" lvl="0" marL="342900" rtl="0" algn="l">
              <a:lnSpc>
                <a:spcPct val="115000"/>
              </a:lnSpc>
              <a:spcBef>
                <a:spcPts val="800"/>
              </a:spcBef>
              <a:spcAft>
                <a:spcPts val="800"/>
              </a:spcAft>
              <a:buSzPts val="2000"/>
              <a:buChar char="●"/>
            </a:pPr>
            <a:r>
              <a:rPr b="1" lang="en" sz="2000"/>
              <a:t>Share our current and future </a:t>
            </a:r>
            <a:r>
              <a:rPr b="1" lang="en" sz="2000" u="sng">
                <a:solidFill>
                  <a:schemeClr val="hlink"/>
                </a:solidFill>
                <a:hlinkClick r:id="rId7"/>
              </a:rPr>
              <a:t>Member Messages</a:t>
            </a:r>
            <a:r>
              <a:rPr b="1" lang="en" sz="2000"/>
              <a:t> </a:t>
            </a:r>
            <a:r>
              <a:rPr lang="en" sz="2000"/>
              <a:t>from HCPF Executive Director Bimestefer with colleagues and member</a:t>
            </a:r>
            <a:endParaRPr sz="2000"/>
          </a:p>
        </p:txBody>
      </p:sp>
      <p:sp>
        <p:nvSpPr>
          <p:cNvPr id="427" name="Google Shape;427;p70"/>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28" name="Google Shape;428;p70"/>
          <p:cNvSpPr/>
          <p:nvPr/>
        </p:nvSpPr>
        <p:spPr>
          <a:xfrm>
            <a:off x="318300" y="3888939"/>
            <a:ext cx="8518800" cy="751800"/>
          </a:xfrm>
          <a:prstGeom prst="rect">
            <a:avLst/>
          </a:prstGeom>
          <a:solidFill>
            <a:srgbClr val="001970">
              <a:alpha val="80000"/>
            </a:srgbClr>
          </a:solidFill>
          <a:ln>
            <a:noFill/>
          </a:ln>
        </p:spPr>
        <p:txBody>
          <a:bodyPr anchorCtr="0" anchor="ctr" bIns="68575" lIns="68575" spcFirstLastPara="1" rIns="68575" wrap="square" tIns="68575">
            <a:noAutofit/>
          </a:bodyPr>
          <a:lstStyle/>
          <a:p>
            <a:pPr indent="0" lvl="0" marL="0" rtl="0" algn="ctr">
              <a:spcBef>
                <a:spcPts val="0"/>
              </a:spcBef>
              <a:spcAft>
                <a:spcPts val="900"/>
              </a:spcAft>
              <a:buClr>
                <a:schemeClr val="dk1"/>
              </a:buClr>
              <a:buSzPts val="800"/>
              <a:buFont typeface="Arial"/>
              <a:buNone/>
            </a:pPr>
            <a:r>
              <a:rPr b="1" lang="en" sz="2000">
                <a:solidFill>
                  <a:schemeClr val="lt1"/>
                </a:solidFill>
                <a:latin typeface="Trebuchet MS"/>
                <a:ea typeface="Trebuchet MS"/>
                <a:cs typeface="Trebuchet MS"/>
                <a:sym typeface="Trebuchet MS"/>
              </a:rPr>
              <a:t>Thank you for your </a:t>
            </a:r>
            <a:r>
              <a:rPr b="1" lang="en" sz="2000">
                <a:solidFill>
                  <a:schemeClr val="lt1"/>
                </a:solidFill>
                <a:latin typeface="Trebuchet MS"/>
                <a:ea typeface="Trebuchet MS"/>
                <a:cs typeface="Trebuchet MS"/>
                <a:sym typeface="Trebuchet MS"/>
              </a:rPr>
              <a:t>partnership</a:t>
            </a:r>
            <a:r>
              <a:rPr b="1" lang="en" sz="2000">
                <a:solidFill>
                  <a:schemeClr val="lt1"/>
                </a:solidFill>
                <a:latin typeface="Trebuchet MS"/>
                <a:ea typeface="Trebuchet MS"/>
                <a:cs typeface="Trebuchet MS"/>
                <a:sym typeface="Trebuchet MS"/>
              </a:rPr>
              <a:t> and engagement as we work together to implement H.R. 1 and focus on our North Star.</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1"/>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Purpose of Medicaid Participatory Action Incubator </a:t>
            </a:r>
            <a:endParaRPr/>
          </a:p>
        </p:txBody>
      </p:sp>
      <p:sp>
        <p:nvSpPr>
          <p:cNvPr id="434" name="Google Shape;434;p71"/>
          <p:cNvSpPr txBox="1"/>
          <p:nvPr>
            <p:ph idx="1" type="body"/>
          </p:nvPr>
        </p:nvSpPr>
        <p:spPr>
          <a:xfrm>
            <a:off x="311700" y="1152468"/>
            <a:ext cx="8520600" cy="3614700"/>
          </a:xfrm>
          <a:prstGeom prst="rect">
            <a:avLst/>
          </a:prstGeom>
        </p:spPr>
        <p:txBody>
          <a:bodyPr anchorCtr="0" anchor="t" bIns="34275" lIns="68575" spcFirstLastPara="1" rIns="68575" wrap="square" tIns="34275">
            <a:normAutofit/>
          </a:bodyPr>
          <a:lstStyle/>
          <a:p>
            <a:pPr indent="0" lvl="0" marL="0" rtl="0" algn="l">
              <a:spcBef>
                <a:spcPts val="500"/>
              </a:spcBef>
              <a:spcAft>
                <a:spcPts val="0"/>
              </a:spcAft>
              <a:buNone/>
            </a:pPr>
            <a:r>
              <a:rPr lang="en" sz="1800"/>
              <a:t>Aligning with HCPF’s North Star</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a:p>
            <a:pPr indent="0" lvl="0" marL="0" rtl="0" algn="l">
              <a:spcBef>
                <a:spcPts val="500"/>
              </a:spcBef>
              <a:spcAft>
                <a:spcPts val="500"/>
              </a:spcAft>
              <a:buNone/>
            </a:pPr>
            <a:r>
              <a:rPr lang="en" sz="1800"/>
              <a:t>Through: Bringing communities together to identify best practices, define technology requirements, and vet solutions that actually work for users.</a:t>
            </a:r>
            <a:endParaRPr sz="1800"/>
          </a:p>
        </p:txBody>
      </p:sp>
      <p:pic>
        <p:nvPicPr>
          <p:cNvPr id="435" name="Google Shape;435;p71" title="Screenshot 2026-02-19 at 10.00.05 PM.png"/>
          <p:cNvPicPr preferRelativeResize="0"/>
          <p:nvPr/>
        </p:nvPicPr>
        <p:blipFill>
          <a:blip r:embed="rId3">
            <a:alphaModFix/>
          </a:blip>
          <a:stretch>
            <a:fillRect/>
          </a:stretch>
        </p:blipFill>
        <p:spPr>
          <a:xfrm>
            <a:off x="0" y="1495850"/>
            <a:ext cx="9144001" cy="15145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2"/>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Theory of Change</a:t>
            </a:r>
            <a:endParaRPr/>
          </a:p>
        </p:txBody>
      </p:sp>
      <p:sp>
        <p:nvSpPr>
          <p:cNvPr id="442" name="Google Shape;442;p72"/>
          <p:cNvSpPr txBox="1"/>
          <p:nvPr>
            <p:ph idx="1" type="body"/>
          </p:nvPr>
        </p:nvSpPr>
        <p:spPr>
          <a:xfrm>
            <a:off x="311700" y="1152475"/>
            <a:ext cx="8520600" cy="3416400"/>
          </a:xfrm>
          <a:prstGeom prst="rect">
            <a:avLst/>
          </a:prstGeom>
        </p:spPr>
        <p:txBody>
          <a:bodyPr anchorCtr="0" anchor="t" bIns="34275" lIns="68575" spcFirstLastPara="1" rIns="68575" wrap="square" tIns="34275">
            <a:normAutofit lnSpcReduction="10000"/>
          </a:bodyPr>
          <a:lstStyle/>
          <a:p>
            <a:pPr indent="0" lvl="0" marL="0" rtl="0" algn="l">
              <a:lnSpc>
                <a:spcPct val="115000"/>
              </a:lnSpc>
              <a:spcBef>
                <a:spcPts val="200"/>
              </a:spcBef>
              <a:spcAft>
                <a:spcPts val="0"/>
              </a:spcAft>
              <a:buNone/>
            </a:pPr>
            <a:r>
              <a:rPr b="1" lang="en" sz="1500">
                <a:solidFill>
                  <a:srgbClr val="1D1C1D"/>
                </a:solidFill>
              </a:rPr>
              <a:t>IF </a:t>
            </a:r>
            <a:r>
              <a:rPr lang="en" sz="1500">
                <a:solidFill>
                  <a:srgbClr val="1D1C1D"/>
                </a:solidFill>
              </a:rPr>
              <a:t>those impacted and who need to report data related to the Medicaid Work Requirements are </a:t>
            </a:r>
            <a:r>
              <a:rPr lang="en" sz="1500" u="sng">
                <a:solidFill>
                  <a:srgbClr val="1D1C1D"/>
                </a:solidFill>
              </a:rPr>
              <a:t>meaningfully engaged as co-designers</a:t>
            </a:r>
            <a:r>
              <a:rPr lang="en" sz="1500">
                <a:solidFill>
                  <a:srgbClr val="1D1C1D"/>
                </a:solidFill>
              </a:rPr>
              <a:t> of technology</a:t>
            </a:r>
            <a:endParaRPr sz="1500">
              <a:solidFill>
                <a:srgbClr val="1D1C1D"/>
              </a:solidFill>
            </a:endParaRPr>
          </a:p>
          <a:p>
            <a:pPr indent="0" lvl="0" marL="0" rtl="0" algn="l">
              <a:lnSpc>
                <a:spcPct val="115000"/>
              </a:lnSpc>
              <a:spcBef>
                <a:spcPts val="200"/>
              </a:spcBef>
              <a:spcAft>
                <a:spcPts val="0"/>
              </a:spcAft>
              <a:buNone/>
            </a:pPr>
            <a:r>
              <a:t/>
            </a:r>
            <a:endParaRPr sz="1500">
              <a:solidFill>
                <a:srgbClr val="1D1C1D"/>
              </a:solidFill>
            </a:endParaRPr>
          </a:p>
          <a:p>
            <a:pPr indent="0" lvl="0" marL="0" rtl="0" algn="l">
              <a:lnSpc>
                <a:spcPct val="115000"/>
              </a:lnSpc>
              <a:spcBef>
                <a:spcPts val="200"/>
              </a:spcBef>
              <a:spcAft>
                <a:spcPts val="0"/>
              </a:spcAft>
              <a:buNone/>
            </a:pPr>
            <a:r>
              <a:rPr b="1" lang="en" sz="1500">
                <a:solidFill>
                  <a:srgbClr val="1D1C1D"/>
                </a:solidFill>
              </a:rPr>
              <a:t>THEN </a:t>
            </a:r>
            <a:r>
              <a:rPr lang="en" sz="1500">
                <a:solidFill>
                  <a:srgbClr val="1D1C1D"/>
                </a:solidFill>
              </a:rPr>
              <a:t>we can ideally create a system that reflects:</a:t>
            </a:r>
            <a:endParaRPr sz="1500">
              <a:solidFill>
                <a:srgbClr val="1D1C1D"/>
              </a:solidFill>
            </a:endParaRPr>
          </a:p>
          <a:p>
            <a:pPr indent="-273050" lvl="0" marL="520700" rtl="0" algn="l">
              <a:lnSpc>
                <a:spcPct val="115000"/>
              </a:lnSpc>
              <a:spcBef>
                <a:spcPts val="400"/>
              </a:spcBef>
              <a:spcAft>
                <a:spcPts val="0"/>
              </a:spcAft>
              <a:buClr>
                <a:srgbClr val="1D1C1D"/>
              </a:buClr>
              <a:buSzPts val="1500"/>
              <a:buChar char="●"/>
            </a:pPr>
            <a:r>
              <a:rPr lang="en" sz="1500">
                <a:solidFill>
                  <a:srgbClr val="1D1C1D"/>
                </a:solidFill>
              </a:rPr>
              <a:t>Community concerns and Constraints</a:t>
            </a:r>
            <a:endParaRPr sz="1500">
              <a:solidFill>
                <a:srgbClr val="1D1C1D"/>
              </a:solidFill>
            </a:endParaRPr>
          </a:p>
          <a:p>
            <a:pPr indent="-273050" lvl="0" marL="520700" rtl="0" algn="l">
              <a:lnSpc>
                <a:spcPct val="115000"/>
              </a:lnSpc>
              <a:spcBef>
                <a:spcPts val="0"/>
              </a:spcBef>
              <a:spcAft>
                <a:spcPts val="0"/>
              </a:spcAft>
              <a:buClr>
                <a:srgbClr val="1D1C1D"/>
              </a:buClr>
              <a:buSzPts val="1500"/>
              <a:buChar char="●"/>
            </a:pPr>
            <a:r>
              <a:rPr lang="en" sz="1500">
                <a:solidFill>
                  <a:srgbClr val="1D1C1D"/>
                </a:solidFill>
              </a:rPr>
              <a:t>Workflows and equity considerations</a:t>
            </a:r>
            <a:endParaRPr sz="1500">
              <a:solidFill>
                <a:srgbClr val="1D1C1D"/>
              </a:solidFill>
            </a:endParaRPr>
          </a:p>
          <a:p>
            <a:pPr indent="0" lvl="0" marL="342900" rtl="0" algn="l">
              <a:lnSpc>
                <a:spcPct val="115000"/>
              </a:lnSpc>
              <a:spcBef>
                <a:spcPts val="400"/>
              </a:spcBef>
              <a:spcAft>
                <a:spcPts val="0"/>
              </a:spcAft>
              <a:buNone/>
            </a:pPr>
            <a:r>
              <a:t/>
            </a:r>
            <a:endParaRPr sz="1500">
              <a:solidFill>
                <a:srgbClr val="1D1C1D"/>
              </a:solidFill>
            </a:endParaRPr>
          </a:p>
          <a:p>
            <a:pPr indent="0" lvl="0" marL="0" rtl="0" algn="l">
              <a:lnSpc>
                <a:spcPct val="115000"/>
              </a:lnSpc>
              <a:spcBef>
                <a:spcPts val="400"/>
              </a:spcBef>
              <a:spcAft>
                <a:spcPts val="0"/>
              </a:spcAft>
              <a:buNone/>
            </a:pPr>
            <a:r>
              <a:rPr lang="en" sz="1500">
                <a:solidFill>
                  <a:srgbClr val="1D1C1D"/>
                </a:solidFill>
              </a:rPr>
              <a:t>With the </a:t>
            </a:r>
            <a:r>
              <a:rPr b="1" lang="en" sz="1500">
                <a:solidFill>
                  <a:srgbClr val="1D1C1D"/>
                </a:solidFill>
              </a:rPr>
              <a:t>overall goal</a:t>
            </a:r>
            <a:r>
              <a:rPr lang="en" sz="1500">
                <a:solidFill>
                  <a:srgbClr val="1D1C1D"/>
                </a:solidFill>
              </a:rPr>
              <a:t> being to:</a:t>
            </a:r>
            <a:endParaRPr sz="1500">
              <a:solidFill>
                <a:srgbClr val="1D1C1D"/>
              </a:solidFill>
            </a:endParaRPr>
          </a:p>
          <a:p>
            <a:pPr indent="-273050" lvl="0" marL="520700" rtl="0" algn="l">
              <a:lnSpc>
                <a:spcPct val="115000"/>
              </a:lnSpc>
              <a:spcBef>
                <a:spcPts val="400"/>
              </a:spcBef>
              <a:spcAft>
                <a:spcPts val="0"/>
              </a:spcAft>
              <a:buClr>
                <a:srgbClr val="1D1C1D"/>
              </a:buClr>
              <a:buSzPts val="1500"/>
              <a:buChar char="●"/>
            </a:pPr>
            <a:r>
              <a:rPr lang="en" sz="1500">
                <a:solidFill>
                  <a:srgbClr val="1D1C1D"/>
                </a:solidFill>
              </a:rPr>
              <a:t>Prevent unnecessary coverage loss</a:t>
            </a:r>
            <a:endParaRPr sz="1500">
              <a:solidFill>
                <a:srgbClr val="1D1C1D"/>
              </a:solidFill>
            </a:endParaRPr>
          </a:p>
          <a:p>
            <a:pPr indent="-273050" lvl="0" marL="520700" rtl="0" algn="l">
              <a:lnSpc>
                <a:spcPct val="115000"/>
              </a:lnSpc>
              <a:spcBef>
                <a:spcPts val="0"/>
              </a:spcBef>
              <a:spcAft>
                <a:spcPts val="0"/>
              </a:spcAft>
              <a:buClr>
                <a:srgbClr val="1D1C1D"/>
              </a:buClr>
              <a:buSzPts val="1500"/>
              <a:buChar char="●"/>
            </a:pPr>
            <a:r>
              <a:rPr lang="en" sz="1500">
                <a:solidFill>
                  <a:srgbClr val="1D1C1D"/>
                </a:solidFill>
              </a:rPr>
              <a:t>Reduce administrative burden for Members,</a:t>
            </a:r>
            <a:endParaRPr sz="1500">
              <a:solidFill>
                <a:srgbClr val="1D1C1D"/>
              </a:solidFill>
            </a:endParaRPr>
          </a:p>
          <a:p>
            <a:pPr indent="-273050" lvl="0" marL="520700" rtl="0" algn="l">
              <a:lnSpc>
                <a:spcPct val="115000"/>
              </a:lnSpc>
              <a:spcBef>
                <a:spcPts val="0"/>
              </a:spcBef>
              <a:spcAft>
                <a:spcPts val="0"/>
              </a:spcAft>
              <a:buClr>
                <a:srgbClr val="1D1C1D"/>
              </a:buClr>
              <a:buSzPts val="1500"/>
              <a:buChar char="●"/>
            </a:pPr>
            <a:r>
              <a:rPr lang="en" sz="1500">
                <a:solidFill>
                  <a:srgbClr val="1D1C1D"/>
                </a:solidFill>
              </a:rPr>
              <a:t>Improve data accuracy and interoperability</a:t>
            </a:r>
            <a:endParaRPr sz="1500">
              <a:solidFill>
                <a:srgbClr val="1D1C1D"/>
              </a:solidFill>
            </a:endParaRPr>
          </a:p>
          <a:p>
            <a:pPr indent="0" lvl="0" marL="0" rtl="0" algn="l">
              <a:spcBef>
                <a:spcPts val="500"/>
              </a:spcBef>
              <a:spcAft>
                <a:spcPts val="5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3"/>
          <p:cNvSpPr txBox="1"/>
          <p:nvPr>
            <p:ph idx="1" type="body"/>
          </p:nvPr>
        </p:nvSpPr>
        <p:spPr>
          <a:xfrm>
            <a:off x="311700" y="359400"/>
            <a:ext cx="4260300" cy="4533300"/>
          </a:xfrm>
          <a:prstGeom prst="rect">
            <a:avLst/>
          </a:prstGeom>
        </p:spPr>
        <p:txBody>
          <a:bodyPr anchorCtr="0" anchor="t" bIns="34275" lIns="68575" spcFirstLastPara="1" rIns="68575" wrap="square" tIns="34275">
            <a:normAutofit fontScale="85000" lnSpcReduction="20000"/>
          </a:bodyPr>
          <a:lstStyle/>
          <a:p>
            <a:pPr indent="0" lvl="0" marL="0" rtl="0" algn="l">
              <a:spcBef>
                <a:spcPts val="500"/>
              </a:spcBef>
              <a:spcAft>
                <a:spcPts val="0"/>
              </a:spcAft>
              <a:buClr>
                <a:schemeClr val="dk1"/>
              </a:buClr>
              <a:buSzPct val="61111"/>
              <a:buFont typeface="Arial"/>
              <a:buNone/>
            </a:pPr>
            <a:r>
              <a:rPr lang="en" sz="1800"/>
              <a:t>Who we are engaging</a:t>
            </a:r>
            <a:endParaRPr sz="1800"/>
          </a:p>
          <a:p>
            <a:pPr indent="-325755" lvl="0" marL="457200" rtl="0" algn="l">
              <a:spcBef>
                <a:spcPts val="500"/>
              </a:spcBef>
              <a:spcAft>
                <a:spcPts val="0"/>
              </a:spcAft>
              <a:buSzPct val="100000"/>
              <a:buChar char="•"/>
            </a:pPr>
            <a:r>
              <a:rPr lang="en" sz="1800"/>
              <a:t>Medicaid Members</a:t>
            </a:r>
            <a:endParaRPr sz="1800"/>
          </a:p>
          <a:p>
            <a:pPr indent="-325755" lvl="0" marL="457200" rtl="0" algn="l">
              <a:spcBef>
                <a:spcPts val="500"/>
              </a:spcBef>
              <a:spcAft>
                <a:spcPts val="0"/>
              </a:spcAft>
              <a:buSzPct val="100000"/>
              <a:buChar char="•"/>
            </a:pPr>
            <a:r>
              <a:rPr lang="en" sz="1800"/>
              <a:t>Validators</a:t>
            </a:r>
            <a:endParaRPr sz="1800"/>
          </a:p>
          <a:p>
            <a:pPr indent="-189865" lvl="1" marL="685800" rtl="0" algn="l">
              <a:spcBef>
                <a:spcPts val="500"/>
              </a:spcBef>
              <a:spcAft>
                <a:spcPts val="0"/>
              </a:spcAft>
              <a:buSzPct val="100000"/>
              <a:buChar char="•"/>
            </a:pPr>
            <a:r>
              <a:rPr lang="en" sz="1400"/>
              <a:t>Nonprofits, churches and other volunteer organizations</a:t>
            </a:r>
            <a:endParaRPr sz="1400"/>
          </a:p>
          <a:p>
            <a:pPr indent="-189865" lvl="1" marL="685800" rtl="0" algn="l">
              <a:spcBef>
                <a:spcPts val="500"/>
              </a:spcBef>
              <a:spcAft>
                <a:spcPts val="0"/>
              </a:spcAft>
              <a:buSzPct val="100000"/>
              <a:buChar char="•"/>
            </a:pPr>
            <a:r>
              <a:rPr lang="en" sz="1400"/>
              <a:t>Education Institutions</a:t>
            </a:r>
            <a:endParaRPr sz="1400"/>
          </a:p>
          <a:p>
            <a:pPr indent="-189865" lvl="1" marL="685800" rtl="0" algn="l">
              <a:spcBef>
                <a:spcPts val="500"/>
              </a:spcBef>
              <a:spcAft>
                <a:spcPts val="0"/>
              </a:spcAft>
              <a:buSzPct val="100000"/>
              <a:buChar char="•"/>
            </a:pPr>
            <a:r>
              <a:rPr lang="en" sz="1400"/>
              <a:t>Job Training Organizations</a:t>
            </a:r>
            <a:endParaRPr sz="1400"/>
          </a:p>
          <a:p>
            <a:pPr indent="-189865" lvl="1" marL="685800" rtl="0" algn="l">
              <a:spcBef>
                <a:spcPts val="500"/>
              </a:spcBef>
              <a:spcAft>
                <a:spcPts val="0"/>
              </a:spcAft>
              <a:buSzPct val="100000"/>
              <a:buChar char="•"/>
            </a:pPr>
            <a:r>
              <a:rPr lang="en" sz="1400"/>
              <a:t>Businesses and Employers</a:t>
            </a:r>
            <a:endParaRPr sz="1400"/>
          </a:p>
          <a:p>
            <a:pPr indent="-325755" lvl="0" marL="457200" rtl="0" algn="l">
              <a:spcBef>
                <a:spcPts val="500"/>
              </a:spcBef>
              <a:spcAft>
                <a:spcPts val="0"/>
              </a:spcAft>
              <a:buSzPct val="100000"/>
              <a:buChar char="•"/>
            </a:pPr>
            <a:r>
              <a:rPr lang="en" sz="1800"/>
              <a:t>Data Users and Verifiers </a:t>
            </a:r>
            <a:endParaRPr sz="1800"/>
          </a:p>
          <a:p>
            <a:pPr indent="-189865" lvl="1" marL="685800" rtl="0" algn="l">
              <a:spcBef>
                <a:spcPts val="500"/>
              </a:spcBef>
              <a:spcAft>
                <a:spcPts val="0"/>
              </a:spcAft>
              <a:buSzPct val="100000"/>
              <a:buChar char="•"/>
            </a:pPr>
            <a:r>
              <a:rPr lang="en" sz="1400"/>
              <a:t>Counties</a:t>
            </a:r>
            <a:endParaRPr sz="1400"/>
          </a:p>
          <a:p>
            <a:pPr indent="-189865" lvl="1" marL="685800" rtl="0" algn="l">
              <a:spcBef>
                <a:spcPts val="500"/>
              </a:spcBef>
              <a:spcAft>
                <a:spcPts val="0"/>
              </a:spcAft>
              <a:buSzPct val="100000"/>
              <a:buChar char="•"/>
            </a:pPr>
            <a:r>
              <a:rPr lang="en" sz="1400"/>
              <a:t>State and Regional Accountable Entities</a:t>
            </a:r>
            <a:endParaRPr sz="1400"/>
          </a:p>
          <a:p>
            <a:pPr indent="-189865" lvl="1" marL="685800" rtl="0" algn="l">
              <a:spcBef>
                <a:spcPts val="500"/>
              </a:spcBef>
              <a:spcAft>
                <a:spcPts val="0"/>
              </a:spcAft>
              <a:buSzPct val="100000"/>
              <a:buChar char="•"/>
            </a:pPr>
            <a:r>
              <a:rPr lang="en" sz="1400"/>
              <a:t>Healthcare Organizations</a:t>
            </a:r>
            <a:endParaRPr sz="1400"/>
          </a:p>
          <a:p>
            <a:pPr indent="-325755" lvl="0" marL="457200" rtl="0" algn="l">
              <a:spcBef>
                <a:spcPts val="500"/>
              </a:spcBef>
              <a:spcAft>
                <a:spcPts val="0"/>
              </a:spcAft>
              <a:buSzPct val="100000"/>
              <a:buChar char="•"/>
            </a:pPr>
            <a:r>
              <a:rPr lang="en" sz="1800"/>
              <a:t>Communicators and Supporters</a:t>
            </a:r>
            <a:endParaRPr sz="1800"/>
          </a:p>
          <a:p>
            <a:pPr indent="-189865" lvl="1" marL="685800" rtl="0" algn="l">
              <a:spcBef>
                <a:spcPts val="500"/>
              </a:spcBef>
              <a:spcAft>
                <a:spcPts val="0"/>
              </a:spcAft>
              <a:buSzPct val="100000"/>
              <a:buChar char="•"/>
            </a:pPr>
            <a:r>
              <a:rPr lang="en" sz="1400"/>
              <a:t>CBOs, advocacy organizations and partners</a:t>
            </a:r>
            <a:endParaRPr sz="1000"/>
          </a:p>
          <a:p>
            <a:pPr indent="-325755" lvl="0" marL="457200" rtl="0" algn="l">
              <a:spcBef>
                <a:spcPts val="500"/>
              </a:spcBef>
              <a:spcAft>
                <a:spcPts val="0"/>
              </a:spcAft>
              <a:buSzPct val="100000"/>
              <a:buChar char="•"/>
            </a:pPr>
            <a:r>
              <a:rPr lang="en" sz="1800"/>
              <a:t>Technologists</a:t>
            </a:r>
            <a:endParaRPr sz="1800"/>
          </a:p>
          <a:p>
            <a:pPr indent="-189865" lvl="1" marL="685800" rtl="0" algn="l">
              <a:spcBef>
                <a:spcPts val="500"/>
              </a:spcBef>
              <a:spcAft>
                <a:spcPts val="500"/>
              </a:spcAft>
              <a:buSzPct val="100000"/>
              <a:buChar char="•"/>
            </a:pPr>
            <a:r>
              <a:rPr lang="en" sz="1400"/>
              <a:t>Companies, innovators, new, and existing technology</a:t>
            </a:r>
            <a:endParaRPr sz="1800"/>
          </a:p>
        </p:txBody>
      </p:sp>
      <p:grpSp>
        <p:nvGrpSpPr>
          <p:cNvPr id="448" name="Google Shape;448;p73"/>
          <p:cNvGrpSpPr/>
          <p:nvPr/>
        </p:nvGrpSpPr>
        <p:grpSpPr>
          <a:xfrm>
            <a:off x="4685575" y="289137"/>
            <a:ext cx="4167000" cy="4533172"/>
            <a:chOff x="2472650" y="5218"/>
            <a:chExt cx="4167000" cy="4533172"/>
          </a:xfrm>
        </p:grpSpPr>
        <p:sp>
          <p:nvSpPr>
            <p:cNvPr id="449" name="Google Shape;449;p73"/>
            <p:cNvSpPr/>
            <p:nvPr/>
          </p:nvSpPr>
          <p:spPr>
            <a:xfrm>
              <a:off x="2472650" y="51800"/>
              <a:ext cx="4167000" cy="4476300"/>
            </a:xfrm>
            <a:prstGeom prst="ellipse">
              <a:avLst/>
            </a:prstGeom>
            <a:solidFill>
              <a:srgbClr val="0A3E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400"/>
            </a:p>
          </p:txBody>
        </p:sp>
        <p:grpSp>
          <p:nvGrpSpPr>
            <p:cNvPr id="450" name="Google Shape;450;p73"/>
            <p:cNvGrpSpPr/>
            <p:nvPr/>
          </p:nvGrpSpPr>
          <p:grpSpPr>
            <a:xfrm>
              <a:off x="2604900" y="605090"/>
              <a:ext cx="3934200" cy="3933300"/>
              <a:chOff x="2604900" y="605090"/>
              <a:chExt cx="3934200" cy="3933300"/>
            </a:xfrm>
          </p:grpSpPr>
          <p:sp>
            <p:nvSpPr>
              <p:cNvPr id="451" name="Google Shape;451;p73"/>
              <p:cNvSpPr/>
              <p:nvPr/>
            </p:nvSpPr>
            <p:spPr>
              <a:xfrm>
                <a:off x="2604900" y="605090"/>
                <a:ext cx="3934200" cy="3933300"/>
              </a:xfrm>
              <a:prstGeom prst="ellipse">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3"/>
              <p:cNvSpPr txBox="1"/>
              <p:nvPr/>
            </p:nvSpPr>
            <p:spPr>
              <a:xfrm>
                <a:off x="3608400" y="687876"/>
                <a:ext cx="19272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Supporters and Communicators</a:t>
                </a:r>
                <a:endParaRPr sz="1000">
                  <a:solidFill>
                    <a:srgbClr val="FFFFFF"/>
                  </a:solidFill>
                  <a:latin typeface="Roboto"/>
                  <a:ea typeface="Roboto"/>
                  <a:cs typeface="Roboto"/>
                  <a:sym typeface="Roboto"/>
                </a:endParaRPr>
              </a:p>
            </p:txBody>
          </p:sp>
        </p:grpSp>
        <p:grpSp>
          <p:nvGrpSpPr>
            <p:cNvPr id="453" name="Google Shape;453;p73"/>
            <p:cNvGrpSpPr/>
            <p:nvPr/>
          </p:nvGrpSpPr>
          <p:grpSpPr>
            <a:xfrm>
              <a:off x="2961450" y="1317890"/>
              <a:ext cx="3221100" cy="3220500"/>
              <a:chOff x="2961450" y="1317890"/>
              <a:chExt cx="3221100" cy="3220500"/>
            </a:xfrm>
          </p:grpSpPr>
          <p:sp>
            <p:nvSpPr>
              <p:cNvPr id="454" name="Google Shape;454;p73"/>
              <p:cNvSpPr/>
              <p:nvPr/>
            </p:nvSpPr>
            <p:spPr>
              <a:xfrm>
                <a:off x="2961450" y="1317890"/>
                <a:ext cx="3221100" cy="3220500"/>
              </a:xfrm>
              <a:prstGeom prst="ellipse">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3"/>
              <p:cNvSpPr txBox="1"/>
              <p:nvPr/>
            </p:nvSpPr>
            <p:spPr>
              <a:xfrm>
                <a:off x="3783000" y="1557225"/>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Data Users and Verifiers</a:t>
                </a:r>
                <a:endParaRPr sz="1000">
                  <a:solidFill>
                    <a:srgbClr val="FFFFFF"/>
                  </a:solidFill>
                  <a:latin typeface="Roboto"/>
                  <a:ea typeface="Roboto"/>
                  <a:cs typeface="Roboto"/>
                  <a:sym typeface="Roboto"/>
                </a:endParaRPr>
              </a:p>
            </p:txBody>
          </p:sp>
        </p:grpSp>
        <p:grpSp>
          <p:nvGrpSpPr>
            <p:cNvPr id="456" name="Google Shape;456;p73"/>
            <p:cNvGrpSpPr/>
            <p:nvPr/>
          </p:nvGrpSpPr>
          <p:grpSpPr>
            <a:xfrm>
              <a:off x="3401700" y="2197790"/>
              <a:ext cx="2340600" cy="2340600"/>
              <a:chOff x="3401700" y="2197790"/>
              <a:chExt cx="2340600" cy="2340600"/>
            </a:xfrm>
          </p:grpSpPr>
          <p:sp>
            <p:nvSpPr>
              <p:cNvPr id="457" name="Google Shape;457;p73"/>
              <p:cNvSpPr/>
              <p:nvPr/>
            </p:nvSpPr>
            <p:spPr>
              <a:xfrm>
                <a:off x="3401700" y="2197790"/>
                <a:ext cx="2340600" cy="2340600"/>
              </a:xfrm>
              <a:prstGeom prst="ellipse">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3"/>
              <p:cNvSpPr txBox="1"/>
              <p:nvPr/>
            </p:nvSpPr>
            <p:spPr>
              <a:xfrm>
                <a:off x="3833400" y="2483075"/>
                <a:ext cx="14772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Validators</a:t>
                </a:r>
                <a:endParaRPr sz="1000">
                  <a:solidFill>
                    <a:srgbClr val="FFFFFF"/>
                  </a:solidFill>
                  <a:latin typeface="Roboto"/>
                  <a:ea typeface="Roboto"/>
                  <a:cs typeface="Roboto"/>
                  <a:sym typeface="Roboto"/>
                </a:endParaRPr>
              </a:p>
            </p:txBody>
          </p:sp>
        </p:grpSp>
        <p:grpSp>
          <p:nvGrpSpPr>
            <p:cNvPr id="459" name="Google Shape;459;p73"/>
            <p:cNvGrpSpPr/>
            <p:nvPr/>
          </p:nvGrpSpPr>
          <p:grpSpPr>
            <a:xfrm>
              <a:off x="3833550" y="3061190"/>
              <a:ext cx="1476900" cy="1477200"/>
              <a:chOff x="3833550" y="3061190"/>
              <a:chExt cx="1476900" cy="1477200"/>
            </a:xfrm>
          </p:grpSpPr>
          <p:sp>
            <p:nvSpPr>
              <p:cNvPr id="460" name="Google Shape;460;p73"/>
              <p:cNvSpPr/>
              <p:nvPr/>
            </p:nvSpPr>
            <p:spPr>
              <a:xfrm>
                <a:off x="3833550" y="3061190"/>
                <a:ext cx="1476900" cy="1477200"/>
              </a:xfrm>
              <a:prstGeom prst="ellipse">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3"/>
              <p:cNvSpPr txBox="1"/>
              <p:nvPr/>
            </p:nvSpPr>
            <p:spPr>
              <a:xfrm>
                <a:off x="3957000" y="3499463"/>
                <a:ext cx="12300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Medicaid Members</a:t>
                </a:r>
                <a:endParaRPr sz="1000">
                  <a:solidFill>
                    <a:srgbClr val="FFFFFF"/>
                  </a:solidFill>
                  <a:latin typeface="Roboto"/>
                  <a:ea typeface="Roboto"/>
                  <a:cs typeface="Roboto"/>
                  <a:sym typeface="Roboto"/>
                </a:endParaRPr>
              </a:p>
            </p:txBody>
          </p:sp>
        </p:grpSp>
        <p:sp>
          <p:nvSpPr>
            <p:cNvPr id="462" name="Google Shape;462;p73"/>
            <p:cNvSpPr txBox="1"/>
            <p:nvPr/>
          </p:nvSpPr>
          <p:spPr>
            <a:xfrm>
              <a:off x="3577080" y="5218"/>
              <a:ext cx="19272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Technologists and Innovators </a:t>
              </a:r>
              <a:endParaRPr sz="1000">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Prime Health 2022">
      <a:dk1>
        <a:srgbClr val="000000"/>
      </a:dk1>
      <a:lt1>
        <a:srgbClr val="FFFFFF"/>
      </a:lt1>
      <a:dk2>
        <a:srgbClr val="023661"/>
      </a:dk2>
      <a:lt2>
        <a:srgbClr val="E7E6E6"/>
      </a:lt2>
      <a:accent1>
        <a:srgbClr val="00C0B0"/>
      </a:accent1>
      <a:accent2>
        <a:srgbClr val="DA0588"/>
      </a:accent2>
      <a:accent3>
        <a:srgbClr val="E2A200"/>
      </a:accent3>
      <a:accent4>
        <a:srgbClr val="0083A3"/>
      </a:accent4>
      <a:accent5>
        <a:srgbClr val="715F9B"/>
      </a:accent5>
      <a:accent6>
        <a:srgbClr val="DE5641"/>
      </a:accent6>
      <a:hlink>
        <a:srgbClr val="004B97"/>
      </a:hlink>
      <a:folHlink>
        <a:srgbClr val="00C0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